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sldIdLst>
    <p:sldId id="256" r:id="rId6"/>
  </p:sldIdLst>
  <p:sldSz cx="9144000" cy="6858000" type="screen4x3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504000"/>
            <a:ext cx="81752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FB47A4D-A7C1-4EAF-99D3-7131D77A9F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504000"/>
            <a:ext cx="81752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3FB443-8F32-4C52-8194-61D7DB1684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4000"/>
            <a:ext cx="81752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DB2810-E81B-4884-A6CF-FF67D2B00DD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04000"/>
            <a:ext cx="81752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658A6CB-422C-4DC9-8B2C-3268FC102E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504000"/>
            <a:ext cx="81752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2498F4-8E3F-4489-8833-6A5C833A7F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679320"/>
            <a:ext cx="817524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1"/>
          </p:nvPr>
        </p:nvSpPr>
        <p:spPr>
          <a:xfrm>
            <a:off x="8428320" y="6414840"/>
            <a:ext cx="194400" cy="184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43A01F-455E-479E-B483-7C9375AE74E8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679320"/>
            <a:ext cx="817524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2"/>
          </p:nvPr>
        </p:nvSpPr>
        <p:spPr>
          <a:xfrm>
            <a:off x="8428320" y="6414840"/>
            <a:ext cx="194400" cy="184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188CDD3-8BFF-4B8B-B97F-23B71D5C5BD5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79320"/>
            <a:ext cx="817524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sldNum" idx="3"/>
          </p:nvPr>
        </p:nvSpPr>
        <p:spPr>
          <a:xfrm>
            <a:off x="8428320" y="6414840"/>
            <a:ext cx="194400" cy="184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FDD32F8-E515-4445-99CA-2BC352C768D0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679320"/>
            <a:ext cx="817524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sldNum" idx="4"/>
          </p:nvPr>
        </p:nvSpPr>
        <p:spPr>
          <a:xfrm>
            <a:off x="8428320" y="6414840"/>
            <a:ext cx="194400" cy="184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255E7C1-CD08-4F53-AF42-9A5CBA35B917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679320"/>
            <a:ext cx="817524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5"/>
          </p:nvPr>
        </p:nvSpPr>
        <p:spPr>
          <a:xfrm>
            <a:off x="8428320" y="6414840"/>
            <a:ext cx="194400" cy="184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E39DBB5-BF9C-464D-8381-E23263026273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SH large.Jpeg" descr="SSH large.Jpeg"/>
          <p:cNvPicPr/>
          <p:nvPr/>
        </p:nvPicPr>
        <p:blipFill>
          <a:blip r:embed="rId2"/>
          <a:srcRect t="35494" b="35494"/>
          <a:stretch/>
        </p:blipFill>
        <p:spPr>
          <a:xfrm flipH="1">
            <a:off x="22320" y="0"/>
            <a:ext cx="9121680" cy="1719720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46" name="Bokmärke_ikon_pink.png" descr="Bokmärke_ikon_pink.png"/>
          <p:cNvPicPr/>
          <p:nvPr/>
        </p:nvPicPr>
        <p:blipFill>
          <a:blip r:embed="rId3"/>
          <a:stretch/>
        </p:blipFill>
        <p:spPr>
          <a:xfrm>
            <a:off x="7445160" y="-1530720"/>
            <a:ext cx="1395000" cy="3011760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47" name="textruta 11"/>
          <p:cNvSpPr/>
          <p:nvPr/>
        </p:nvSpPr>
        <p:spPr>
          <a:xfrm>
            <a:off x="7235640" y="650520"/>
            <a:ext cx="17888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v-SE" sz="1200" b="0" u="none" strike="noStrik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Vallgossen</a:t>
            </a:r>
            <a:endParaRPr lang="sv-S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v-SE" sz="1200" b="0" u="none" strike="noStrik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Aktiviteter</a:t>
            </a:r>
            <a:endParaRPr lang="sv-S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Vecka 1"/>
          <p:cNvSpPr/>
          <p:nvPr/>
        </p:nvSpPr>
        <p:spPr>
          <a:xfrm>
            <a:off x="7418520" y="255240"/>
            <a:ext cx="1422720" cy="409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v-SE" sz="2100" b="0" u="none" strike="noStrike">
                <a:solidFill>
                  <a:srgbClr val="821B36"/>
                </a:solidFill>
                <a:effectLst/>
                <a:uFillTx/>
                <a:latin typeface="Avenir Next Medium"/>
                <a:ea typeface="Avenir Next Medium"/>
              </a:rPr>
              <a:t>Vecka 37</a:t>
            </a:r>
            <a:endParaRPr lang="sv-SE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Bildobjekt 48"/>
          <p:cNvPicPr/>
          <p:nvPr/>
        </p:nvPicPr>
        <p:blipFill>
          <a:blip r:embed="rId4">
            <a:alphaModFix amt="0"/>
          </a:blip>
          <a:srcRect l="9984" t="2949" r="44331" b="2261"/>
          <a:stretch/>
        </p:blipFill>
        <p:spPr>
          <a:xfrm>
            <a:off x="3960000" y="1978200"/>
            <a:ext cx="1213200" cy="4832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0" name="Tabell 3"/>
          <p:cNvGraphicFramePr/>
          <p:nvPr/>
        </p:nvGraphicFramePr>
        <p:xfrm>
          <a:off x="-11454480" y="-370800"/>
          <a:ext cx="9144000" cy="12898800"/>
        </p:xfrm>
        <a:graphic>
          <a:graphicData uri="http://schemas.openxmlformats.org/drawingml/2006/table">
            <a:tbl>
              <a:tblPr/>
              <a:tblGrid>
                <a:gridCol w="139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16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TISDAG 17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ONSDAG 18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TORSDAG 19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FREDAG 20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LÖRDAG 21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SÖNDAG 22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Bingo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Öppen träning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Midsommarafton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Midsommar-dagen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13.30-15.10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13.30-15.30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Midsommardröm i fattighuset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Vackra och rörande berättelse om ett småländskt fattighus och dess invånare. Pjäsen har karaktäriserats son ett lyriskt mellanspel i Lagerkvists dramatiska produktion och som ett litet poetiskt mästerverk.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Allsång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Med Tua och Jonas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Orangeriet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Vi klär midsommar-stången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ung omsorg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orangeriet vid regn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 firande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folkdans från den Akademiska Danslaget i Stockholm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runt Midsommarstång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(vid regn i aulan Magnus Huss)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Aktivitetsansvariga  Namn Namnsson Mobil xxx-xxx xx xx Namn Namnsson  Mobil xxx-xxx xx xx…"/>
          <p:cNvSpPr/>
          <p:nvPr/>
        </p:nvSpPr>
        <p:spPr>
          <a:xfrm>
            <a:off x="34920" y="6480000"/>
            <a:ext cx="6321240" cy="33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60000"/>
              </a:lnSpc>
              <a:tabLst>
                <a:tab pos="0" algn="l"/>
              </a:tabLst>
            </a:pPr>
            <a:r>
              <a:rPr lang="sv-SE" sz="900" b="1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Aktivitetsansvariga  Carina Burman</a:t>
            </a: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Mobil 073-917- 74 48  </a:t>
            </a:r>
            <a:r>
              <a:rPr lang="sv-SE" sz="900" b="1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Astrid Wildner Wybert  </a:t>
            </a: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Mobil 072-468-99 88</a:t>
            </a:r>
            <a:endParaRPr lang="sv-SE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pos="0" algn="l"/>
              </a:tabLst>
            </a:pPr>
            <a:endParaRPr lang="sv-SE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pos="0" algn="l"/>
              </a:tabLst>
            </a:pP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e-post: Aktivitetsansvariga-</a:t>
            </a:r>
            <a:r>
              <a:rPr lang="sv-SE" sz="900" b="0" u="sng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vo@</a:t>
            </a: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Stockholmssjukhem</a:t>
            </a:r>
            <a:r>
              <a:rPr lang="sv-SE" sz="900" b="0" u="sng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.se</a:t>
            </a:r>
            <a:endParaRPr lang="sv-SE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Frihandsfigur: Form 51"/>
          <p:cNvSpPr/>
          <p:nvPr/>
        </p:nvSpPr>
        <p:spPr>
          <a:xfrm>
            <a:off x="9180000" y="2520000"/>
            <a:ext cx="360" cy="498600"/>
          </a:xfrm>
          <a:custGeom>
            <a:avLst/>
            <a:gdLst>
              <a:gd name="textAreaLeft" fmla="*/ 0 w 360"/>
              <a:gd name="textAreaRight" fmla="*/ 188743680 w 360"/>
              <a:gd name="textAreaTop" fmla="*/ 0 h 498600"/>
              <a:gd name="textAreaBottom" fmla="*/ 505440 h 4986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sv-SE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aphicFrame>
        <p:nvGraphicFramePr>
          <p:cNvPr id="53" name="Tabell 1"/>
          <p:cNvGraphicFramePr/>
          <p:nvPr/>
        </p:nvGraphicFramePr>
        <p:xfrm>
          <a:off x="0" y="1720800"/>
          <a:ext cx="9180000" cy="5976540"/>
        </p:xfrm>
        <a:graphic>
          <a:graphicData uri="http://schemas.openxmlformats.org/drawingml/2006/table">
            <a:tbl>
              <a:tblPr/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5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8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TISDAG 9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ONSDAG 10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TORSDAG 11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FREDAG 12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LÖRDAG 13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SÖNDAG 14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FM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FM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FM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Egen aktivitet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Egen aktivitet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Bingo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Öppen träning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Egen aktivitet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</a:t>
                      </a: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13.30-15.05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14.00-14.45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14.00-14.45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 Black"/>
                          <a:ea typeface="Microsoft YaHei"/>
                        </a:rPr>
                        <a:t>Bio</a:t>
                      </a: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Ett romantiskt drama om den ensamme bokhandlaren Vincenzo som driver en liten bokhandel i Paris. Hans stillsamma liv förändras dock när han möter Yolande, en livlig och mystisk kvinna som får Vincenzo att öppna sitt hjärta för kärlek och nya möjligheter.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 Black"/>
                          <a:ea typeface="Microsoft YaHei"/>
                        </a:rPr>
                        <a:t>Allsång</a:t>
                      </a: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Med Tua och Jonas Dominique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Afternoon Tea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Dansbana</a:t>
                      </a: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Fredagsdrink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Ung Omsorg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Frågesport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4" name="Logotyp_SSH_RGB-2.png 2" descr="Logotyp_SSH_RGB-2.png"/>
          <p:cNvPicPr/>
          <p:nvPr/>
        </p:nvPicPr>
        <p:blipFill>
          <a:blip r:embed="rId5"/>
          <a:stretch/>
        </p:blipFill>
        <p:spPr>
          <a:xfrm>
            <a:off x="7804800" y="6483960"/>
            <a:ext cx="1215000" cy="253440"/>
          </a:xfrm>
          <a:prstGeom prst="rect">
            <a:avLst/>
          </a:prstGeom>
          <a:noFill/>
          <a:ln w="126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310</Words>
  <Application>Microsoft Office PowerPoint</Application>
  <PresentationFormat>Bildspel på skärmen (4:3)</PresentationFormat>
  <Paragraphs>225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</vt:i4>
      </vt:variant>
    </vt:vector>
  </HeadingPairs>
  <TitlesOfParts>
    <vt:vector size="16" baseType="lpstr">
      <vt:lpstr>Arial</vt:lpstr>
      <vt:lpstr>Arial Black</vt:lpstr>
      <vt:lpstr>Avenir Book</vt:lpstr>
      <vt:lpstr>Avenir Next Medium</vt:lpstr>
      <vt:lpstr>Avenir Next Regular</vt:lpstr>
      <vt:lpstr>Bahnschrift</vt:lpstr>
      <vt:lpstr>Calibri</vt:lpstr>
      <vt:lpstr>Symbol</vt:lpstr>
      <vt:lpstr>Times New Roman</vt:lpstr>
      <vt:lpstr>Wingdings</vt:lpstr>
      <vt:lpstr>Aktivitetsschema_mån-sön_Vinter</vt:lpstr>
      <vt:lpstr>Aktivitetsschema_mån-sön_Vinter</vt:lpstr>
      <vt:lpstr>Aktivitetsschema_mån-sön_Vinter</vt:lpstr>
      <vt:lpstr>Aktivitetsschema_mån-sön_Vinter</vt:lpstr>
      <vt:lpstr>Aktivitetsschema_mån-sön_Vinter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Susanna Engström</dc:creator>
  <dc:description/>
  <cp:lastModifiedBy>Susanna Engström</cp:lastModifiedBy>
  <cp:revision>300</cp:revision>
  <cp:lastPrinted>2025-09-04T13:40:58Z</cp:lastPrinted>
  <dcterms:modified xsi:type="dcterms:W3CDTF">2025-09-05T11:24:02Z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Bildspel på skärmen (4:3)</vt:lpwstr>
  </property>
  <property fmtid="{D5CDD505-2E9C-101B-9397-08002B2CF9AE}" pid="3" name="Slides">
    <vt:r8>1</vt:r8>
  </property>
</Properties>
</file>