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</p:sldMasterIdLst>
  <p:sldIdLst>
    <p:sldId id="256" r:id="rId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90000" cy="110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5B95EB9-5FA7-487E-80DE-8D53336AADF6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90000" cy="110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E37557-9289-475C-966C-C6E66E1C2D50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90000" cy="110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8C59949-55E0-429F-9AF8-D452D60EE455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90000" cy="110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8EBEAF0-4F84-4CEC-B551-0DAEE9F59E71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90000" cy="110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FBCA470-7A20-4943-B45C-AECB4BE33EEB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90000" cy="110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rubriktextens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1"/>
          </p:nvPr>
        </p:nvSpPr>
        <p:spPr>
          <a:xfrm>
            <a:off x="8428320" y="6414840"/>
            <a:ext cx="209160" cy="19908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v-SE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30A0C74-AA8B-45A3-A5C2-D47FF18F9AFA}" type="slidenum">
              <a:rPr b="0" lang="sv-SE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&lt;nummer&gt;</a:t>
            </a:fld>
            <a:endParaRPr b="0" lang="sv-S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90000" cy="110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rubriktextens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2"/>
          </p:nvPr>
        </p:nvSpPr>
        <p:spPr>
          <a:xfrm>
            <a:off x="8428320" y="6414840"/>
            <a:ext cx="209160" cy="19908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v-SE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DFD1539-D23D-4039-83D0-C2630A16B44A}" type="slidenum">
              <a:rPr b="0" lang="sv-SE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&lt;nummer&gt;</a:t>
            </a:fld>
            <a:endParaRPr b="0" lang="sv-S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90000" cy="110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rubriktextens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sldNum" idx="3"/>
          </p:nvPr>
        </p:nvSpPr>
        <p:spPr>
          <a:xfrm>
            <a:off x="8428320" y="6414840"/>
            <a:ext cx="209160" cy="19908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v-SE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66AF0F1-6D28-465A-8385-9D953FE47542}" type="slidenum">
              <a:rPr b="0" lang="sv-SE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&lt;nummer&gt;</a:t>
            </a:fld>
            <a:endParaRPr b="0" lang="sv-S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90000" cy="110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rubriktextens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4"/>
          </p:nvPr>
        </p:nvSpPr>
        <p:spPr>
          <a:xfrm>
            <a:off x="8428320" y="6414840"/>
            <a:ext cx="209160" cy="19908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v-SE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CE8F51D-B7D5-4CCF-8F8B-A75226CF3FF9}" type="slidenum">
              <a:rPr b="0" lang="sv-SE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&lt;nummer&gt;</a:t>
            </a:fld>
            <a:endParaRPr b="0" lang="sv-S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90000" cy="110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rubriktextens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 idx="5"/>
          </p:nvPr>
        </p:nvSpPr>
        <p:spPr>
          <a:xfrm>
            <a:off x="8428320" y="6414840"/>
            <a:ext cx="209160" cy="19908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v-SE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5CAA0DD-EBB5-48B6-A2BF-42988FBD74ED}" type="slidenum">
              <a:rPr b="0" lang="sv-SE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&lt;nummer&gt;</a:t>
            </a:fld>
            <a:endParaRPr b="0" lang="sv-SE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ell 3"/>
          <p:cNvGraphicFramePr/>
          <p:nvPr/>
        </p:nvGraphicFramePr>
        <p:xfrm>
          <a:off x="25200" y="1741320"/>
          <a:ext cx="9118440" cy="5289840"/>
        </p:xfrm>
        <a:graphic>
          <a:graphicData uri="http://schemas.openxmlformats.org/drawingml/2006/table">
            <a:tbl>
              <a:tblPr/>
              <a:tblGrid>
                <a:gridCol w="1391760"/>
                <a:gridCol w="1293480"/>
                <a:gridCol w="1251000"/>
                <a:gridCol w="1332720"/>
                <a:gridCol w="1469160"/>
                <a:gridCol w="1240560"/>
                <a:gridCol w="1140120"/>
              </a:tblGrid>
              <a:tr h="295920"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uFillTx/>
                          <a:latin typeface="Avenir Book"/>
                          <a:ea typeface="Avenir Book"/>
                        </a:rPr>
                        <a:t>MÅNDAG 21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uFillTx/>
                          <a:latin typeface="Avenir Book"/>
                          <a:ea typeface="Avenir Book"/>
                        </a:rPr>
                        <a:t>TISDAG 22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uFillTx/>
                          <a:latin typeface="Avenir Book"/>
                          <a:ea typeface="Avenir Book"/>
                        </a:rPr>
                        <a:t>ONSDAG 23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uFillTx/>
                          <a:latin typeface="Avenir Book"/>
                          <a:ea typeface="Avenir Book"/>
                        </a:rPr>
                        <a:t>TORSDAG 24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uFillTx/>
                          <a:latin typeface="Avenir Book"/>
                          <a:ea typeface="Avenir Book"/>
                        </a:rPr>
                        <a:t>FREDAG 25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uFillTx/>
                          <a:latin typeface="Avenir Book"/>
                          <a:ea typeface="Avenir Book"/>
                        </a:rPr>
                        <a:t>LÖRDAG 26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uFillTx/>
                          <a:latin typeface="Avenir Book"/>
                          <a:ea typeface="Avenir Book"/>
                        </a:rPr>
                        <a:t>SÖNDAG 27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</a:tr>
              <a:tr h="347760"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Kl 11.00-11.30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Kl 11.00-11.45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Kl 11.00-11.45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Kl 11.00-11.30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Kl 11.00-11.30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Kl 11.00-11.30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6862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Rörelseglädje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9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På våningarna</a:t>
                      </a: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Lill Bingo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Våning 7 norr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Bingo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Aktivitetsrummet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Rörelseglädje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9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På våningarna</a:t>
                      </a: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Rörelseglädje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9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På våningarna</a:t>
                      </a: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Rörelseglädje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9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På våningarna</a:t>
                      </a: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62440"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Annandag påsk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Kl 13.30-15.00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Kl 13.30-14.45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Kl 14.00-15.00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Kl 14.00-15.00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Kl 13.30-15.00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268720">
                <a:tc>
                  <a:txBody>
                    <a:bodyPr lIns="45720" rIns="45720" anchor="t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200" strike="noStrike" u="none">
                          <a:solidFill>
                            <a:srgbClr val="000000"/>
                          </a:solidFill>
                          <a:uFillTx/>
                          <a:latin typeface="Arial Black"/>
                          <a:ea typeface="Microsoft YaHei"/>
                        </a:rPr>
                        <a:t> </a:t>
                      </a:r>
                      <a:r>
                        <a:rPr b="0" lang="sv-SE" sz="1200" strike="noStrike" u="none">
                          <a:solidFill>
                            <a:srgbClr val="000000"/>
                          </a:solidFill>
                          <a:uFillTx/>
                          <a:latin typeface="Arial Black"/>
                          <a:ea typeface="Microsoft YaHei"/>
                        </a:rPr>
                        <a:t>Bio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”</a:t>
                      </a: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Morrhår och ärtor”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Gösta Ekman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Lena Nyman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Margareta Krook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5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Aktivitetsrummet</a:t>
                      </a:r>
                      <a:endParaRPr b="0" lang="sv-SE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100" strike="noStrike" u="none">
                          <a:solidFill>
                            <a:srgbClr val="000000"/>
                          </a:solidFill>
                          <a:uFillTx/>
                          <a:latin typeface="Arial Black"/>
                        </a:rPr>
                        <a:t>Kreativ Ateljé</a:t>
                      </a:r>
                      <a:endParaRPr b="0" lang="sv-SE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Orangeriet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Frågesport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Tema Valborg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Aktivitetsrummet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Valborgsfirande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Orangeriet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100" strike="noStrike" u="none">
                          <a:solidFill>
                            <a:srgbClr val="000000"/>
                          </a:solidFill>
                          <a:uFillTx/>
                          <a:latin typeface="Arial Black"/>
                          <a:ea typeface="Avenir Next Regular"/>
                        </a:rPr>
                        <a:t>Ung Omsorg</a:t>
                      </a:r>
                      <a:endParaRPr b="0" lang="sv-SE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9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Avenir Next Regular"/>
                        </a:rPr>
                        <a:t>Rita</a:t>
                      </a:r>
                      <a:endParaRPr b="0" lang="sv-SE" sz="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uFillTx/>
                          <a:latin typeface="Avenir Next Regular"/>
                          <a:ea typeface="Avenir Next Regular"/>
                        </a:rPr>
                        <a:t>På våningarna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43440">
                <a:tc>
                  <a:txBody>
                    <a:bodyPr lIns="45720" rIns="45720" anchor="t">
                      <a:noAutofit/>
                    </a:bodyPr>
                    <a:p>
                      <a:endParaRPr b="1" lang="sv-SE" sz="1200" strike="noStrike" u="none">
                        <a:solidFill>
                          <a:srgbClr val="000000"/>
                        </a:solidFill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1" lang="sv-SE" sz="1200" strike="noStrike" u="none">
                        <a:solidFill>
                          <a:srgbClr val="000000"/>
                        </a:solidFill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1" lang="sv-SE" sz="1200" strike="noStrike" u="none">
                        <a:solidFill>
                          <a:srgbClr val="000000"/>
                        </a:solidFill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1" lang="sv-SE" sz="1200" strike="noStrike" u="none">
                        <a:solidFill>
                          <a:srgbClr val="000000"/>
                        </a:solidFill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0" rIns="72000" anchor="t">
                      <a:noAutofit/>
                    </a:bodyPr>
                    <a:p>
                      <a:endParaRPr b="1" lang="sv-SE" sz="1200" strike="noStrike" u="none">
                        <a:solidFill>
                          <a:srgbClr val="000000"/>
                        </a:solidFill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72000" marR="72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uFillTx/>
                        <a:latin typeface="Bahnschrift"/>
                        <a:ea typeface="Bahnschrift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1" lang="sv-SE" sz="1400" strike="noStrike" u="none">
                        <a:solidFill>
                          <a:srgbClr val="000000"/>
                        </a:solidFill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6" name="SSH large.Jpeg" descr="SSH large.Jpeg"/>
          <p:cNvPicPr/>
          <p:nvPr/>
        </p:nvPicPr>
        <p:blipFill>
          <a:blip r:embed="rId1"/>
          <a:srcRect l="0" t="35494" r="0" b="35494"/>
          <a:stretch/>
        </p:blipFill>
        <p:spPr>
          <a:xfrm flipH="1">
            <a:off x="32040" y="0"/>
            <a:ext cx="9111960" cy="1734480"/>
          </a:xfrm>
          <a:prstGeom prst="rect">
            <a:avLst/>
          </a:prstGeom>
          <a:noFill/>
          <a:ln w="12600">
            <a:noFill/>
          </a:ln>
        </p:spPr>
      </p:pic>
      <p:pic>
        <p:nvPicPr>
          <p:cNvPr id="47" name="Bokmärke_ikon_pink.png" descr="Bokmärke_ikon_pink.png"/>
          <p:cNvPicPr/>
          <p:nvPr/>
        </p:nvPicPr>
        <p:blipFill>
          <a:blip r:embed="rId2"/>
          <a:stretch/>
        </p:blipFill>
        <p:spPr>
          <a:xfrm>
            <a:off x="7445160" y="-1530720"/>
            <a:ext cx="1409760" cy="3026520"/>
          </a:xfrm>
          <a:prstGeom prst="rect">
            <a:avLst/>
          </a:prstGeom>
          <a:noFill/>
          <a:ln w="12600">
            <a:noFill/>
          </a:ln>
        </p:spPr>
      </p:pic>
      <p:pic>
        <p:nvPicPr>
          <p:cNvPr id="48" name="Logotyp_SSH_RGB-2.png" descr="Logotyp_SSH_RGB-2.png"/>
          <p:cNvPicPr/>
          <p:nvPr/>
        </p:nvPicPr>
        <p:blipFill>
          <a:blip r:embed="rId3"/>
          <a:stretch/>
        </p:blipFill>
        <p:spPr>
          <a:xfrm>
            <a:off x="7742160" y="6363720"/>
            <a:ext cx="1229760" cy="268200"/>
          </a:xfrm>
          <a:prstGeom prst="rect">
            <a:avLst/>
          </a:prstGeom>
          <a:noFill/>
          <a:ln w="12600">
            <a:noFill/>
          </a:ln>
        </p:spPr>
      </p:pic>
      <p:sp>
        <p:nvSpPr>
          <p:cNvPr id="49" name="textruta 11"/>
          <p:cNvSpPr/>
          <p:nvPr/>
        </p:nvSpPr>
        <p:spPr>
          <a:xfrm>
            <a:off x="7235640" y="650520"/>
            <a:ext cx="1803600" cy="455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v-SE" sz="1200" strike="noStrike" u="none">
                <a:solidFill>
                  <a:srgbClr val="821b36"/>
                </a:solidFill>
                <a:uFillTx/>
                <a:latin typeface="Avenir Next Regular"/>
                <a:ea typeface="Avenir Next Regular"/>
              </a:rPr>
              <a:t>Vallgossen</a:t>
            </a:r>
            <a:endParaRPr b="0" lang="sv-SE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v-SE" sz="1200" strike="noStrike" u="none">
                <a:solidFill>
                  <a:srgbClr val="821b36"/>
                </a:solidFill>
                <a:uFillTx/>
                <a:latin typeface="Avenir Next Regular"/>
                <a:ea typeface="Avenir Next Regular"/>
              </a:rPr>
              <a:t>Aktiviteter</a:t>
            </a:r>
            <a:endParaRPr b="0" lang="sv-SE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Vecka 1"/>
          <p:cNvSpPr/>
          <p:nvPr/>
        </p:nvSpPr>
        <p:spPr>
          <a:xfrm>
            <a:off x="7418520" y="255240"/>
            <a:ext cx="1437480" cy="409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v-SE" sz="2100" strike="noStrike" u="none">
                <a:solidFill>
                  <a:srgbClr val="821b36"/>
                </a:solidFill>
                <a:uFillTx/>
                <a:latin typeface="Avenir Next Medium"/>
                <a:ea typeface="Avenir Next Medium"/>
              </a:rPr>
              <a:t>Vecka 17</a:t>
            </a:r>
            <a:endParaRPr b="0" lang="sv-SE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4">
            <a:alphaModFix amt="0"/>
          </a:blip>
          <a:srcRect l="9984" t="2949" r="44551" b="2261"/>
          <a:stretch/>
        </p:blipFill>
        <p:spPr>
          <a:xfrm>
            <a:off x="3960000" y="1978200"/>
            <a:ext cx="1227960" cy="484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" name="Aktivitetsansvariga  Namn Namnsson Mobil xxx-xxx xx xx Namn Namnsson  Mobil xxx-xxx xx xx…"/>
          <p:cNvSpPr/>
          <p:nvPr/>
        </p:nvSpPr>
        <p:spPr>
          <a:xfrm>
            <a:off x="182880" y="6480000"/>
            <a:ext cx="602532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 anchor="t">
            <a:spAutoFit/>
          </a:bodyPr>
          <a:p>
            <a:pPr>
              <a:lnSpc>
                <a:spcPct val="60000"/>
              </a:lnSpc>
              <a:tabLst>
                <a:tab algn="l" pos="0"/>
              </a:tabLst>
            </a:pPr>
            <a:r>
              <a:rPr b="1" lang="sv-SE" sz="900" strike="noStrike" u="none">
                <a:solidFill>
                  <a:srgbClr val="000000"/>
                </a:solidFill>
                <a:uFillTx/>
                <a:latin typeface="Avenir Next Regular"/>
                <a:ea typeface="Avenir Next Regular"/>
              </a:rPr>
              <a:t>Aktivitetsansvariga  Carina Burman</a:t>
            </a:r>
            <a:r>
              <a:rPr b="0" lang="sv-SE" sz="900" strike="noStrike" u="none">
                <a:solidFill>
                  <a:srgbClr val="000000"/>
                </a:solidFill>
                <a:uFillTx/>
                <a:latin typeface="Avenir Next Regular"/>
                <a:ea typeface="Avenir Next Regular"/>
              </a:rPr>
              <a:t> Mobil 073-917- 74 48  </a:t>
            </a:r>
            <a:r>
              <a:rPr b="1" lang="sv-SE" sz="900" strike="noStrike" u="none">
                <a:solidFill>
                  <a:srgbClr val="000000"/>
                </a:solidFill>
                <a:uFillTx/>
                <a:latin typeface="Avenir Next Regular"/>
                <a:ea typeface="Avenir Next Regular"/>
              </a:rPr>
              <a:t> Astrid Wildner Wybert  </a:t>
            </a:r>
            <a:r>
              <a:rPr b="0" lang="sv-SE" sz="900" strike="noStrike" u="none">
                <a:solidFill>
                  <a:srgbClr val="000000"/>
                </a:solidFill>
                <a:uFillTx/>
                <a:latin typeface="Avenir Next Regular"/>
                <a:ea typeface="Avenir Next Regular"/>
              </a:rPr>
              <a:t>Mobil 072-468-99 88</a:t>
            </a:r>
            <a:endParaRPr b="0" lang="sv-SE" sz="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algn="l" pos="0"/>
              </a:tabLst>
            </a:pPr>
            <a:endParaRPr b="0" lang="sv-SE" sz="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algn="l" pos="0"/>
              </a:tabLst>
            </a:pPr>
            <a:r>
              <a:rPr b="0" lang="sv-SE" sz="900" strike="noStrike" u="none">
                <a:solidFill>
                  <a:srgbClr val="000000"/>
                </a:solidFill>
                <a:uFillTx/>
                <a:latin typeface="Avenir Next Regular"/>
                <a:ea typeface="Avenir Next Regular"/>
              </a:rPr>
              <a:t>e-post: Aktivitetsansvariga-</a:t>
            </a:r>
            <a:r>
              <a:rPr b="0" lang="sv-SE" sz="900" strike="noStrike" u="sng">
                <a:solidFill>
                  <a:srgbClr val="000000"/>
                </a:solidFill>
                <a:uFillTx/>
                <a:latin typeface="Avenir Next Regular"/>
                <a:ea typeface="Avenir Next Regular"/>
              </a:rPr>
              <a:t>vo@</a:t>
            </a:r>
            <a:r>
              <a:rPr b="0" lang="sv-SE" sz="900" strike="noStrike" u="none">
                <a:solidFill>
                  <a:srgbClr val="000000"/>
                </a:solidFill>
                <a:uFillTx/>
                <a:latin typeface="Avenir Next Regular"/>
                <a:ea typeface="Avenir Next Regular"/>
              </a:rPr>
              <a:t>Stockholmssjukhem</a:t>
            </a:r>
            <a:r>
              <a:rPr b="0" lang="sv-SE" sz="900" strike="noStrike" u="sng">
                <a:solidFill>
                  <a:srgbClr val="000000"/>
                </a:solidFill>
                <a:uFillTx/>
                <a:latin typeface="Avenir Next Regular"/>
                <a:ea typeface="Avenir Next Regular"/>
              </a:rPr>
              <a:t>.se</a:t>
            </a:r>
            <a:endParaRPr b="0" lang="sv-SE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9180000" y="2520000"/>
            <a:ext cx="360" cy="513360"/>
          </a:xfrm>
          <a:custGeom>
            <a:avLst/>
            <a:gdLst>
              <a:gd name="textAreaLeft" fmla="*/ 0 w 360"/>
              <a:gd name="textAreaRight" fmla="*/ 1440 w 360"/>
              <a:gd name="textAreaTop" fmla="*/ 0 h 513360"/>
              <a:gd name="textAreaBottom" fmla="*/ 514080 h 513360"/>
            </a:gdLst>
            <a:ahLst/>
            <a:rect l="textAreaLeft" t="textAreaTop" r="textAreaRight" b="textAreaBottom"/>
            <a:pathLst>
              <a:path w="21600" h="21600">
                <a:moveTo>
                  <a:pt x="10800" y="5143"/>
                </a:moveTo>
                <a:cubicBezTo>
                  <a:pt x="7593" y="5143"/>
                  <a:pt x="5143" y="7593"/>
                  <a:pt x="5143" y="10800"/>
                </a:cubicBezTo>
                <a:cubicBezTo>
                  <a:pt x="5143" y="14007"/>
                  <a:pt x="7593" y="16457"/>
                  <a:pt x="10800" y="16457"/>
                </a:cubicBezTo>
                <a:cubicBezTo>
                  <a:pt x="14007" y="16457"/>
                  <a:pt x="16457" y="14007"/>
                  <a:pt x="16457" y="10800"/>
                </a:cubicBezTo>
                <a:cubicBezTo>
                  <a:pt x="16457" y="7593"/>
                  <a:pt x="14007" y="5143"/>
                  <a:pt x="10800" y="5143"/>
                </a:cubicBezTo>
                <a:close/>
                <a:moveTo>
                  <a:pt x="0" y="10800"/>
                </a:moveTo>
                <a:cubicBezTo>
                  <a:pt x="0" y="9159"/>
                  <a:pt x="1010" y="7827"/>
                  <a:pt x="2468" y="7371"/>
                </a:cubicBezTo>
                <a:cubicBezTo>
                  <a:pt x="2205" y="6866"/>
                  <a:pt x="2057" y="6285"/>
                  <a:pt x="2057" y="5657"/>
                </a:cubicBezTo>
                <a:cubicBezTo>
                  <a:pt x="2057" y="3617"/>
                  <a:pt x="3616" y="2057"/>
                  <a:pt x="5657" y="2057"/>
                </a:cubicBezTo>
                <a:cubicBezTo>
                  <a:pt x="6285" y="2057"/>
                  <a:pt x="6867" y="2206"/>
                  <a:pt x="7371" y="2468"/>
                </a:cubicBezTo>
                <a:cubicBezTo>
                  <a:pt x="7827" y="1010"/>
                  <a:pt x="9158" y="0"/>
                  <a:pt x="10800" y="0"/>
                </a:cubicBezTo>
                <a:cubicBezTo>
                  <a:pt x="12442" y="0"/>
                  <a:pt x="13773" y="1010"/>
                  <a:pt x="14229" y="2468"/>
                </a:cubicBezTo>
                <a:cubicBezTo>
                  <a:pt x="14733" y="2206"/>
                  <a:pt x="15315" y="2057"/>
                  <a:pt x="15943" y="2057"/>
                </a:cubicBezTo>
                <a:cubicBezTo>
                  <a:pt x="17984" y="2057"/>
                  <a:pt x="19543" y="3617"/>
                  <a:pt x="19543" y="5657"/>
                </a:cubicBezTo>
                <a:cubicBezTo>
                  <a:pt x="19543" y="6285"/>
                  <a:pt x="19395" y="6866"/>
                  <a:pt x="19132" y="7371"/>
                </a:cubicBezTo>
                <a:cubicBezTo>
                  <a:pt x="20590" y="7827"/>
                  <a:pt x="21600" y="9159"/>
                  <a:pt x="21600" y="10800"/>
                </a:cubicBezTo>
                <a:cubicBezTo>
                  <a:pt x="21600" y="12441"/>
                  <a:pt x="20590" y="13773"/>
                  <a:pt x="19132" y="14229"/>
                </a:cubicBezTo>
                <a:cubicBezTo>
                  <a:pt x="19395" y="14734"/>
                  <a:pt x="19543" y="15315"/>
                  <a:pt x="19543" y="15943"/>
                </a:cubicBezTo>
                <a:cubicBezTo>
                  <a:pt x="19543" y="17983"/>
                  <a:pt x="17984" y="19543"/>
                  <a:pt x="15943" y="19543"/>
                </a:cubicBezTo>
                <a:cubicBezTo>
                  <a:pt x="15315" y="19543"/>
                  <a:pt x="14733" y="19394"/>
                  <a:pt x="14229" y="19132"/>
                </a:cubicBezTo>
                <a:cubicBezTo>
                  <a:pt x="13773" y="20590"/>
                  <a:pt x="12442" y="21600"/>
                  <a:pt x="10800" y="21600"/>
                </a:cubicBezTo>
                <a:cubicBezTo>
                  <a:pt x="9158" y="21600"/>
                  <a:pt x="7827" y="20590"/>
                  <a:pt x="7371" y="19132"/>
                </a:cubicBezTo>
                <a:cubicBezTo>
                  <a:pt x="6867" y="19394"/>
                  <a:pt x="6285" y="19543"/>
                  <a:pt x="5657" y="19543"/>
                </a:cubicBezTo>
                <a:cubicBezTo>
                  <a:pt x="3616" y="19543"/>
                  <a:pt x="2057" y="17983"/>
                  <a:pt x="2057" y="15943"/>
                </a:cubicBezTo>
                <a:cubicBezTo>
                  <a:pt x="2057" y="15315"/>
                  <a:pt x="2205" y="14734"/>
                  <a:pt x="2468" y="14229"/>
                </a:cubicBezTo>
                <a:cubicBezTo>
                  <a:pt x="1010" y="13773"/>
                  <a:pt x="0" y="12441"/>
                  <a:pt x="0" y="10800"/>
                </a:cubicBez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sv-SE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54" name="" descr=""/>
          <p:cNvPicPr/>
          <p:nvPr/>
        </p:nvPicPr>
        <p:blipFill>
          <a:blip r:embed="rId5"/>
          <a:stretch/>
        </p:blipFill>
        <p:spPr>
          <a:xfrm>
            <a:off x="5104440" y="4621320"/>
            <a:ext cx="1800000" cy="112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</TotalTime>
  <Application>LibreOffice/24.8.5.2$Windows_X86_64 LibreOffice_project/fddf2685c70b461e7832239a0162a77216259f22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Susanna Engström</dc:creator>
  <dc:description/>
  <dc:language>sv-SE</dc:language>
  <cp:lastModifiedBy/>
  <cp:lastPrinted>2025-04-16T12:11:22Z</cp:lastPrinted>
  <dcterms:modified xsi:type="dcterms:W3CDTF">2025-04-16T12:11:46Z</dcterms:modified>
  <cp:revision>224</cp:revision>
  <dc:subject/>
  <dc:title>PowerPoint-presentation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Bildspel på skärmen (4:3)</vt:lpwstr>
  </property>
  <property fmtid="{D5CDD505-2E9C-101B-9397-08002B2CF9AE}" pid="3" name="Slides">
    <vt:r8>1</vt:r8>
  </property>
</Properties>
</file>