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FCF"/>
          </a:solidFill>
        </a:fill>
      </a:tcStyle>
    </a:wholeTbl>
    <a:band2H>
      <a:tcTxStyle/>
      <a:tcStyle>
        <a:tcBdr/>
        <a:fill>
          <a:solidFill>
            <a:srgbClr val="F4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Platshållare för text 4"/>
          <p:cNvSpPr>
            <a:spLocks noGrp="1"/>
          </p:cNvSpPr>
          <p:nvPr>
            <p:ph type="body" sz="quarter" idx="21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Platshållare för text 3"/>
          <p:cNvSpPr>
            <a:spLocks noGrp="1"/>
          </p:cNvSpPr>
          <p:nvPr>
            <p:ph type="body" sz="half" idx="21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latshållare för bild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aktivitetsansvariga-vo@Stockholmssjukhem.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SSH large.Jpeg" descr="SSH large.Jpeg"/>
          <p:cNvPicPr>
            <a:picLocks noChangeAspect="1"/>
          </p:cNvPicPr>
          <p:nvPr/>
        </p:nvPicPr>
        <p:blipFill>
          <a:blip r:embed="rId2"/>
          <a:srcRect t="35488" b="35488"/>
          <a:stretch>
            <a:fillRect/>
          </a:stretch>
        </p:blipFill>
        <p:spPr>
          <a:xfrm flipH="1">
            <a:off x="0" y="-428973"/>
            <a:ext cx="9219012" cy="178372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6" name="Tabell 3"/>
          <p:cNvGraphicFramePr/>
          <p:nvPr>
            <p:extLst>
              <p:ext uri="{D42A27DB-BD31-4B8C-83A1-F6EECF244321}">
                <p14:modId xmlns:p14="http://schemas.microsoft.com/office/powerpoint/2010/main" val="1906727227"/>
              </p:ext>
            </p:extLst>
          </p:nvPr>
        </p:nvGraphicFramePr>
        <p:xfrm>
          <a:off x="0" y="1354756"/>
          <a:ext cx="9144000" cy="557047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246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4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69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6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89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22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9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0820"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MÅNDAG 25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TISDAG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26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ONSDAG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27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TORSDAG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tx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bg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28</a:t>
                      </a:r>
                      <a:endParaRPr sz="1200" dirty="0">
                        <a:solidFill>
                          <a:schemeClr val="tx1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FREDAG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29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LÖRDAG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30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1200" b="0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SÖNDAG 31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816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</a:t>
                      </a:r>
                      <a:r>
                        <a:rPr lang="sv-SE" sz="140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10.30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0.45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0—11.30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10.30—11.30</a:t>
                      </a:r>
                      <a:endParaRPr sz="1400" b="0" dirty="0"/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</a:t>
                      </a: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.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3</a:t>
                      </a: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0—1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1.30</a:t>
                      </a:r>
                      <a:endParaRPr sz="1400" b="0" dirty="0">
                        <a:latin typeface="+mj-lt"/>
                        <a:ea typeface="+mj-ea"/>
                        <a:cs typeface="+mj-cs"/>
                        <a:sym typeface="Avenir Next Regular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5575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b="1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</a:t>
                      </a:r>
                      <a:r>
                        <a:rPr dirty="0"/>
                        <a:t>: </a:t>
                      </a:r>
                      <a:endParaRPr lang="sv-SE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Högläsning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/>
                        <a:t>Sångandakt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i="0" dirty="0"/>
                        <a:t>Plats:</a:t>
                      </a:r>
                      <a:endParaRPr lang="sv-SE" sz="1600" b="1" i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 err="1">
                          <a:solidFill>
                            <a:sysClr val="windowText" lastClr="000000"/>
                          </a:solidFill>
                        </a:rPr>
                        <a:t>Ateljen</a:t>
                      </a:r>
                      <a:endParaRPr lang="sv-SE" sz="1400" b="0" i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i="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ctr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Rörelseglädje </a:t>
                      </a:r>
                      <a:endParaRPr sz="1400" dirty="0">
                        <a:latin typeface="+mj-lt"/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r>
                        <a:rPr lang="sv-SE" sz="1600" dirty="0"/>
                        <a:t>             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  <a:r>
                        <a:rPr lang="sv-SE" sz="1600" b="1" dirty="0">
                          <a:solidFill>
                            <a:srgbClr val="FFC000"/>
                          </a:solidFill>
                        </a:rPr>
                        <a:t>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>
                        <a:solidFill>
                          <a:srgbClr val="FFC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   Aktivitet</a:t>
                      </a:r>
                      <a:endParaRPr lang="sv-SE" sz="2000" b="1" dirty="0">
                        <a:latin typeface="+mj-lt"/>
                      </a:endParaRP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sittgympa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600" b="1" dirty="0">
                          <a:latin typeface="+mj-lt"/>
                          <a:cs typeface="Times New Roman" panose="02020603050405020304" pitchFamily="18" charset="0"/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Våningen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lang="sv-SE" sz="1400" b="1" dirty="0">
                        <a:solidFill>
                          <a:srgbClr val="FFC00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lang="sv-SE" sz="1400" b="1" dirty="0">
                        <a:solidFill>
                          <a:srgbClr val="FFC00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Egna</a:t>
                      </a:r>
                      <a:r>
                        <a:rPr lang="sv-SE" sz="1600" b="0" dirty="0"/>
                        <a:t> </a:t>
                      </a:r>
                      <a:r>
                        <a:rPr lang="sv-SE" sz="1400" b="0" dirty="0"/>
                        <a:t>aktiviteter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/>
                        <a:t>Våningen</a:t>
                      </a: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0" dirty="0">
                          <a:solidFill>
                            <a:srgbClr val="FF0000"/>
                          </a:solidFill>
                        </a:rPr>
                        <a:t>Morsdag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39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endParaRPr lang="sv-SE"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3.00-15.00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14.00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latin typeface="Avenir Next Medium"/>
                        </a:rPr>
                        <a:t>13.30—16.00</a:t>
                      </a:r>
                      <a:endParaRPr sz="1400" b="0" dirty="0">
                        <a:latin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14.00---15.00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13975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Frågesport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6 Mitt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Seniorglädje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13-16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r>
                        <a:rPr lang="sv-SE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Samspel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Plats</a:t>
                      </a:r>
                      <a:r>
                        <a:rPr lang="sv-SE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: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>
                          <a:latin typeface="+mj-lt"/>
                        </a:rPr>
                        <a:t>Aktivit</a:t>
                      </a:r>
                      <a:r>
                        <a:rPr lang="sv-SE" sz="1400" dirty="0">
                          <a:latin typeface="+mj-lt"/>
                        </a:rPr>
                        <a:t>et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latin typeface="+mj-lt"/>
                        </a:rPr>
                        <a:t>Samspel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</a:t>
                      </a:r>
                      <a:r>
                        <a:rPr b="1" dirty="0"/>
                        <a:t>:</a:t>
                      </a:r>
                      <a:endParaRPr lang="sv-SE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1" dirty="0">
                          <a:solidFill>
                            <a:srgbClr val="FF0000"/>
                          </a:solidFill>
                        </a:rPr>
                        <a:t>(R-korset)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</a:t>
                      </a:r>
                      <a:r>
                        <a:rPr lang="sv-SE" sz="1400" dirty="0"/>
                        <a:t>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Bingo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/>
                        <a:t>Plats: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/>
                        <a:t>Ateljen</a:t>
                      </a: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rgbClr val="FF0000"/>
                          </a:solidFill>
                        </a:rPr>
                        <a:t>Fredagsmingel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Plats: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>
                          <a:solidFill>
                            <a:schemeClr val="tx1"/>
                          </a:solidFill>
                        </a:rPr>
                        <a:t>Ateljen</a:t>
                      </a:r>
                      <a:endParaRPr lang="sv-SE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1" dirty="0">
                          <a:latin typeface="+mj-lt"/>
                        </a:rPr>
                        <a:t>Aktivitet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1" dirty="0">
                          <a:latin typeface="+mj-lt"/>
                        </a:rPr>
                        <a:t>Ung omsorg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200" b="0" dirty="0">
                          <a:latin typeface="+mj-lt"/>
                        </a:rPr>
                        <a:t>Korsord och samtal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1" dirty="0">
                          <a:latin typeface="+mj-lt"/>
                        </a:rPr>
                        <a:t>Plats: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0" dirty="0">
                          <a:latin typeface="+mj-lt"/>
                        </a:rPr>
                        <a:t>Våningen Mitt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Aktivitet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Samspe</a:t>
                      </a:r>
                      <a:r>
                        <a:rPr lang="sv-SE" sz="14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l</a:t>
                      </a:r>
                      <a:endParaRPr lang="sv-SE" sz="12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Bahnschrift" panose="020B0502040204020203" pitchFamily="34" charset="0"/>
                        <a:ea typeface="+mn-ea"/>
                        <a:cs typeface="+mn-cs"/>
                        <a:sym typeface="Avenir Next Regular"/>
                      </a:endParaRP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659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7" name="Logotyp_SSH_RGB-2.png" descr="Logotyp_SSH_RGB-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308" y="6287180"/>
            <a:ext cx="1458919" cy="360002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textruta 11"/>
          <p:cNvSpPr txBox="1"/>
          <p:nvPr/>
        </p:nvSpPr>
        <p:spPr>
          <a:xfrm>
            <a:off x="7235676" y="650470"/>
            <a:ext cx="1852779" cy="76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MOSAIKEN</a:t>
            </a:r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X</a:t>
            </a:r>
            <a:endParaRPr sz="1400" dirty="0"/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sz="1600" dirty="0" err="1"/>
              <a:t>Aktiviteter</a:t>
            </a:r>
            <a:endParaRPr sz="1600" dirty="0"/>
          </a:p>
        </p:txBody>
      </p:sp>
      <p:sp>
        <p:nvSpPr>
          <p:cNvPr id="99" name="Vecka 1"/>
          <p:cNvSpPr txBox="1"/>
          <p:nvPr/>
        </p:nvSpPr>
        <p:spPr>
          <a:xfrm>
            <a:off x="7418650" y="255144"/>
            <a:ext cx="1486834" cy="415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100">
                <a:solidFill>
                  <a:srgbClr val="821B36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 err="1"/>
              <a:t>Vecka</a:t>
            </a:r>
            <a:r>
              <a:rPr dirty="0"/>
              <a:t> </a:t>
            </a:r>
            <a:r>
              <a:rPr lang="sv-SE" dirty="0"/>
              <a:t>22</a:t>
            </a:r>
            <a:endParaRPr dirty="0"/>
          </a:p>
        </p:txBody>
      </p:sp>
      <p:sp>
        <p:nvSpPr>
          <p:cNvPr id="100" name="Aktivitetsansvariga  Namn Namnsson Mobil xxx-xxx xx xx Namn Namnsson  Mobil xxx-xxx xx xx…"/>
          <p:cNvSpPr txBox="1"/>
          <p:nvPr/>
        </p:nvSpPr>
        <p:spPr>
          <a:xfrm>
            <a:off x="44521" y="6304621"/>
            <a:ext cx="3370470" cy="5669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endParaRPr lang="sv-SE" sz="1400" dirty="0"/>
          </a:p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 err="1"/>
              <a:t>Aktivitetsansvariga</a:t>
            </a:r>
            <a:r>
              <a:rPr sz="1200" dirty="0"/>
              <a:t> </a:t>
            </a:r>
            <a:r>
              <a:rPr lang="sv-SE" sz="1200" dirty="0"/>
              <a:t> Ahlam </a:t>
            </a:r>
            <a:r>
              <a:rPr sz="1200" b="0" dirty="0"/>
              <a:t> Mobil </a:t>
            </a:r>
            <a:r>
              <a:rPr lang="sv-SE" sz="1200" dirty="0"/>
              <a:t>072</a:t>
            </a:r>
            <a:r>
              <a:rPr sz="1200" b="0" dirty="0"/>
              <a:t>-</a:t>
            </a:r>
            <a:r>
              <a:rPr lang="sv-SE" sz="1200" b="0" dirty="0"/>
              <a:t>606</a:t>
            </a:r>
            <a:r>
              <a:rPr sz="1200" b="0" dirty="0"/>
              <a:t> </a:t>
            </a:r>
            <a:r>
              <a:rPr lang="sv-SE" sz="1200" b="0" dirty="0"/>
              <a:t>00</a:t>
            </a:r>
            <a:r>
              <a:rPr sz="1200" b="0" dirty="0"/>
              <a:t> </a:t>
            </a:r>
            <a:r>
              <a:rPr lang="sv-SE" sz="1200" b="0" dirty="0"/>
              <a:t>08</a:t>
            </a:r>
            <a:r>
              <a:rPr sz="1200" b="0" dirty="0"/>
              <a:t> </a:t>
            </a:r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endParaRPr sz="1200" b="0" dirty="0"/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/>
              <a:t>e-post: </a:t>
            </a:r>
            <a:r>
              <a:rPr lang="sv-SE" sz="1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Ahlam.saidhassan@stockholmssjukhem.se</a:t>
            </a:r>
            <a:endParaRPr sz="1200" u="sng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4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2521</TotalTime>
  <Words>191</Words>
  <Application>Microsoft Office PowerPoint</Application>
  <PresentationFormat>Bildspel på skärmen (4:3)</PresentationFormat>
  <Paragraphs>94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Medium</vt:lpstr>
      <vt:lpstr>Bahnschrift</vt:lpstr>
      <vt:lpstr>Calibri</vt:lpstr>
      <vt:lpstr>Aktivitetsschema_mån-sön_Vinter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Susanna Engström</dc:creator>
  <cp:lastModifiedBy>Annelie Kvist</cp:lastModifiedBy>
  <cp:revision>207</cp:revision>
  <cp:lastPrinted>2026-03-16T07:34:17Z</cp:lastPrinted>
  <dcterms:modified xsi:type="dcterms:W3CDTF">2026-05-25T06:52:00Z</dcterms:modified>
</cp:coreProperties>
</file>