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1B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 showGuides="1">
      <p:cViewPr varScale="1">
        <p:scale>
          <a:sx n="51" d="100"/>
          <a:sy n="51" d="100"/>
        </p:scale>
        <p:origin x="2068" y="5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6C89-FC6A-4FC0-A58F-1D54508711C4}" type="datetimeFigureOut">
              <a:rPr lang="sv-SE" smtClean="0"/>
              <a:t>2024-12-03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55A53-83F7-444C-9717-F63C60C060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1577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6C89-FC6A-4FC0-A58F-1D54508711C4}" type="datetimeFigureOut">
              <a:rPr lang="sv-SE" smtClean="0"/>
              <a:t>2024-12-03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55A53-83F7-444C-9717-F63C60C060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3264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6C89-FC6A-4FC0-A58F-1D54508711C4}" type="datetimeFigureOut">
              <a:rPr lang="sv-SE" smtClean="0"/>
              <a:t>2024-12-03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55A53-83F7-444C-9717-F63C60C060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6780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6C89-FC6A-4FC0-A58F-1D54508711C4}" type="datetimeFigureOut">
              <a:rPr lang="sv-SE" smtClean="0"/>
              <a:t>2024-12-03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55A53-83F7-444C-9717-F63C60C060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7233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6C89-FC6A-4FC0-A58F-1D54508711C4}" type="datetimeFigureOut">
              <a:rPr lang="sv-SE" smtClean="0"/>
              <a:t>2024-12-03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55A53-83F7-444C-9717-F63C60C060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6916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6C89-FC6A-4FC0-A58F-1D54508711C4}" type="datetimeFigureOut">
              <a:rPr lang="sv-SE" smtClean="0"/>
              <a:t>2024-12-03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55A53-83F7-444C-9717-F63C60C060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7165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6C89-FC6A-4FC0-A58F-1D54508711C4}" type="datetimeFigureOut">
              <a:rPr lang="sv-SE" smtClean="0"/>
              <a:t>2024-12-03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55A53-83F7-444C-9717-F63C60C060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2717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6C89-FC6A-4FC0-A58F-1D54508711C4}" type="datetimeFigureOut">
              <a:rPr lang="sv-SE" smtClean="0"/>
              <a:t>2024-12-03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55A53-83F7-444C-9717-F63C60C060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5593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6C89-FC6A-4FC0-A58F-1D54508711C4}" type="datetimeFigureOut">
              <a:rPr lang="sv-SE" smtClean="0"/>
              <a:t>2024-12-03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55A53-83F7-444C-9717-F63C60C060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3962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6C89-FC6A-4FC0-A58F-1D54508711C4}" type="datetimeFigureOut">
              <a:rPr lang="sv-SE" smtClean="0"/>
              <a:t>2024-12-03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55A53-83F7-444C-9717-F63C60C060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1353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6C89-FC6A-4FC0-A58F-1D54508711C4}" type="datetimeFigureOut">
              <a:rPr lang="sv-SE" smtClean="0"/>
              <a:t>2024-12-03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55A53-83F7-444C-9717-F63C60C060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2291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966C89-FC6A-4FC0-A58F-1D54508711C4}" type="datetimeFigureOut">
              <a:rPr lang="sv-SE" smtClean="0"/>
              <a:t>2024-12-03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2F55A53-83F7-444C-9717-F63C60C060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761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985657-32D2-A682-9FC3-4FF6F12664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BE4E9FF-9B06-3437-6CF9-F5AB840EE6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0342" y="617089"/>
            <a:ext cx="5829300" cy="924301"/>
          </a:xfrm>
        </p:spPr>
        <p:txBody>
          <a:bodyPr>
            <a:normAutofit fontScale="90000"/>
          </a:bodyPr>
          <a:lstStyle/>
          <a:p>
            <a:r>
              <a:rPr lang="sv-SE" sz="2800" dirty="0">
                <a:latin typeface="Avenir Next LT Pro Demi" panose="020B0704020202020204" pitchFamily="34" charset="0"/>
              </a:rPr>
              <a:t>Äldreboendet Poesin bjuder in till öppet hus &amp; föreläsning; </a:t>
            </a:r>
            <a:br>
              <a:rPr lang="sv-SE" sz="2800" dirty="0">
                <a:latin typeface="Avenir Next LT Pro Demi" panose="020B0704020202020204" pitchFamily="34" charset="0"/>
              </a:rPr>
            </a:br>
            <a:r>
              <a:rPr lang="sv-SE" sz="2800" dirty="0">
                <a:latin typeface="Avenir Next LT Pro Demi" panose="020B0704020202020204" pitchFamily="34" charset="0"/>
              </a:rPr>
              <a:t>Kost och träning för äldre</a:t>
            </a:r>
            <a:endParaRPr lang="sv-SE" sz="2800" dirty="0">
              <a:latin typeface="Avenir Next LT Pro" panose="020B0504020202020204" pitchFamily="34" charset="0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FAA6AA7-90AC-4BB4-5A6A-4F1B3E3D75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4487" y="1622992"/>
            <a:ext cx="5915155" cy="548708"/>
          </a:xfrm>
        </p:spPr>
        <p:txBody>
          <a:bodyPr>
            <a:normAutofit fontScale="62500" lnSpcReduction="20000"/>
          </a:bodyPr>
          <a:lstStyle/>
          <a:p>
            <a:r>
              <a:rPr lang="sv-SE" dirty="0">
                <a:latin typeface="Avenir Next LT Pro" panose="020B0504020202020204" pitchFamily="34" charset="0"/>
              </a:rPr>
              <a:t>Anne-Marie Boström, leg sjuksköterska, docent och lektor på Stockholms Sjukhem, Karolinska Institutet och Karolinska Universitetssjukhuset &amp; Tommy Cederholm, leg läkare, Professor och ledamot i stiftelsen Stockholms Sjukhems styrelse.</a:t>
            </a:r>
          </a:p>
          <a:p>
            <a:endParaRPr lang="sv-SE" dirty="0">
              <a:latin typeface="Avenir Next LT Pro" panose="020B0504020202020204" pitchFamily="34" charset="0"/>
            </a:endParaRPr>
          </a:p>
        </p:txBody>
      </p:sp>
      <p:sp>
        <p:nvSpPr>
          <p:cNvPr id="6" name="Underrubrik 2">
            <a:extLst>
              <a:ext uri="{FF2B5EF4-FFF2-40B4-BE49-F238E27FC236}">
                <a16:creationId xmlns:a16="http://schemas.microsoft.com/office/drawing/2014/main" id="{63CAD859-320B-B844-6DA6-55093C55F909}"/>
              </a:ext>
            </a:extLst>
          </p:cNvPr>
          <p:cNvSpPr txBox="1">
            <a:spLocks/>
          </p:cNvSpPr>
          <p:nvPr/>
        </p:nvSpPr>
        <p:spPr>
          <a:xfrm>
            <a:off x="3429000" y="2255436"/>
            <a:ext cx="2912614" cy="228107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sv-SE" sz="1400" dirty="0">
                <a:latin typeface="Avenir Next LT Pro" panose="020B0504020202020204" pitchFamily="34" charset="0"/>
              </a:rPr>
              <a:t>Forskarna Anne-Marie Boström  och Tommy Cederholm delar med sig om det banbrytande hälsokonceptet OPEN, ett koncept som hjälper äldre att: </a:t>
            </a:r>
          </a:p>
          <a:p>
            <a:pPr algn="l">
              <a:lnSpc>
                <a:spcPct val="100000"/>
              </a:lnSpc>
            </a:pPr>
            <a:r>
              <a:rPr lang="sv-SE" sz="1400" dirty="0">
                <a:latin typeface="Avenir Next LT Pro" panose="020B0504020202020204" pitchFamily="34" charset="0"/>
              </a:rPr>
              <a:t>- Bibehålla muskelstyrka</a:t>
            </a:r>
          </a:p>
          <a:p>
            <a:pPr algn="l">
              <a:lnSpc>
                <a:spcPct val="100000"/>
              </a:lnSpc>
            </a:pPr>
            <a:r>
              <a:rPr lang="sv-SE" sz="1400" dirty="0">
                <a:latin typeface="Avenir Next LT Pro" panose="020B0504020202020204" pitchFamily="34" charset="0"/>
              </a:rPr>
              <a:t>- Stärka självständigheten</a:t>
            </a:r>
          </a:p>
          <a:p>
            <a:pPr algn="l">
              <a:lnSpc>
                <a:spcPct val="100000"/>
              </a:lnSpc>
            </a:pPr>
            <a:r>
              <a:rPr lang="sv-SE" sz="1400" dirty="0">
                <a:latin typeface="Avenir Next LT Pro" panose="020B0504020202020204" pitchFamily="34" charset="0"/>
              </a:rPr>
              <a:t>Du som bor på äldreboendet Poesin </a:t>
            </a:r>
            <a:r>
              <a:rPr lang="sv-SE" sz="1400">
                <a:latin typeface="Avenir Next LT Pro" panose="020B0504020202020204" pitchFamily="34" charset="0"/>
              </a:rPr>
              <a:t>erbjuds OPEN-konceptet.</a:t>
            </a:r>
            <a:endParaRPr lang="sv-SE" sz="1400" dirty="0">
              <a:latin typeface="Avenir Next LT Pro" panose="020B0504020202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sv-SE" sz="1400" dirty="0">
                <a:latin typeface="Avenir Next LT Pro" panose="020B0504020202020204" pitchFamily="34" charset="0"/>
              </a:rPr>
              <a:t>Du bjuds på kaffe och något proteinrikt gott mellanmål samt rundvandring på det nybyggda äldreboendet Poesin. </a:t>
            </a:r>
          </a:p>
        </p:txBody>
      </p:sp>
      <p:sp>
        <p:nvSpPr>
          <p:cNvPr id="8" name="Underrubrik 2">
            <a:extLst>
              <a:ext uri="{FF2B5EF4-FFF2-40B4-BE49-F238E27FC236}">
                <a16:creationId xmlns:a16="http://schemas.microsoft.com/office/drawing/2014/main" id="{E2D44B73-4AAA-2FCD-2BB2-14064DCE0843}"/>
              </a:ext>
            </a:extLst>
          </p:cNvPr>
          <p:cNvSpPr txBox="1">
            <a:spLocks/>
          </p:cNvSpPr>
          <p:nvPr/>
        </p:nvSpPr>
        <p:spPr>
          <a:xfrm>
            <a:off x="1174953" y="5219620"/>
            <a:ext cx="4793394" cy="9243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v-SE" sz="1400" dirty="0">
                <a:latin typeface="Avenir Next LT Pro Demi" panose="020B0704020202020204" pitchFamily="34" charset="0"/>
              </a:rPr>
              <a:t>Datum &amp; tid: </a:t>
            </a:r>
            <a:r>
              <a:rPr lang="sv-SE" sz="1400" dirty="0">
                <a:latin typeface="Avenir Next LT Pro" panose="020B0504020202020204" pitchFamily="34" charset="0"/>
              </a:rPr>
              <a:t>Torsdag 9 januari kl. 14.00- ca 16.00</a:t>
            </a:r>
          </a:p>
          <a:p>
            <a:pPr algn="l"/>
            <a:r>
              <a:rPr lang="sv-SE" sz="1400" dirty="0">
                <a:latin typeface="Avenir Next LT Pro Demi" panose="020B0704020202020204" pitchFamily="34" charset="0"/>
              </a:rPr>
              <a:t>Plats:</a:t>
            </a:r>
            <a:r>
              <a:rPr lang="sv-SE" sz="1400" dirty="0">
                <a:latin typeface="Avenir Next LT Pro" panose="020B0504020202020204" pitchFamily="34" charset="0"/>
              </a:rPr>
              <a:t> Äldreboendet Poesin, Hamndalsvägen 1 C, Nacka</a:t>
            </a:r>
          </a:p>
          <a:p>
            <a:pPr algn="l"/>
            <a:r>
              <a:rPr lang="sv-SE" sz="1400" dirty="0">
                <a:latin typeface="Avenir Next LT Pro Demi" panose="020B0704020202020204" pitchFamily="34" charset="0"/>
              </a:rPr>
              <a:t>OSA:</a:t>
            </a:r>
            <a:r>
              <a:rPr lang="sv-SE" sz="1400" dirty="0">
                <a:latin typeface="Avenir Next LT Pro" panose="020B0504020202020204" pitchFamily="34" charset="0"/>
              </a:rPr>
              <a:t> 7 januari till maria.rosvall@stockholmssjukhem.se</a:t>
            </a:r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63128AA7-3E9A-60D7-06BF-02EFCA5A853F}"/>
              </a:ext>
            </a:extLst>
          </p:cNvPr>
          <p:cNvSpPr txBox="1">
            <a:spLocks/>
          </p:cNvSpPr>
          <p:nvPr/>
        </p:nvSpPr>
        <p:spPr>
          <a:xfrm>
            <a:off x="1174952" y="6338395"/>
            <a:ext cx="5166662" cy="19983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v-SE" sz="900" dirty="0">
                <a:latin typeface="Avenir Next LT Pro Demi" panose="020B0704020202020204" pitchFamily="34" charset="0"/>
              </a:rPr>
              <a:t>Moderator</a:t>
            </a:r>
            <a:r>
              <a:rPr lang="sv-SE" sz="900" dirty="0">
                <a:latin typeface="Avenir Next LT Pro" panose="020B0504020202020204" pitchFamily="34" charset="0"/>
              </a:rPr>
              <a:t>		Maria Rosvall, verksamhetschef Poesin</a:t>
            </a:r>
            <a:endParaRPr lang="sv-SE" sz="900" dirty="0">
              <a:latin typeface="Avenir Next LT Pro Demi" panose="020B0704020202020204" pitchFamily="34" charset="0"/>
            </a:endParaRPr>
          </a:p>
          <a:p>
            <a:pPr algn="l"/>
            <a:r>
              <a:rPr lang="sv-SE" sz="900" dirty="0">
                <a:latin typeface="Avenir Next LT Pro Demi" panose="020B0704020202020204" pitchFamily="34" charset="0"/>
              </a:rPr>
              <a:t>Program</a:t>
            </a:r>
          </a:p>
          <a:p>
            <a:pPr algn="l"/>
            <a:r>
              <a:rPr lang="sv-SE" sz="900" dirty="0">
                <a:latin typeface="Avenir Next LT Pro" panose="020B0504020202020204" pitchFamily="34" charset="0"/>
              </a:rPr>
              <a:t>14.00	 	Rundvandring på Poesin </a:t>
            </a:r>
          </a:p>
          <a:p>
            <a:pPr algn="l"/>
            <a:r>
              <a:rPr lang="sv-SE" sz="900" dirty="0">
                <a:latin typeface="Avenir Next LT Pro" panose="020B0504020202020204" pitchFamily="34" charset="0"/>
              </a:rPr>
              <a:t>15.00 -16.00	 	”Kost och träning för äldre” med Anne-Marie Boström &amp; Tommy   			Cederholm.</a:t>
            </a:r>
          </a:p>
          <a:p>
            <a:pPr algn="l"/>
            <a:endParaRPr lang="sv-SE" sz="900" dirty="0">
              <a:latin typeface="Avenir Next LT Pro" panose="020B0504020202020204" pitchFamily="34" charset="0"/>
            </a:endParaRPr>
          </a:p>
          <a:p>
            <a:pPr algn="l"/>
            <a:r>
              <a:rPr lang="sv-SE" sz="900" dirty="0">
                <a:latin typeface="Avenir Next LT Pro" panose="020B0504020202020204" pitchFamily="34" charset="0"/>
              </a:rPr>
              <a:t>Missa inte denna chans att ta del av värdefulla insikter och en inspirerande eftermiddag!</a:t>
            </a:r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D9905677-FD32-9B91-8D4F-CBE2B2A4D28A}"/>
              </a:ext>
            </a:extLst>
          </p:cNvPr>
          <p:cNvSpPr txBox="1">
            <a:spLocks/>
          </p:cNvSpPr>
          <p:nvPr/>
        </p:nvSpPr>
        <p:spPr>
          <a:xfrm>
            <a:off x="1463040" y="8195020"/>
            <a:ext cx="3931919" cy="6040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3200" dirty="0">
                <a:latin typeface="Avenir Next LT Pro Demi" panose="020B0704020202020204" pitchFamily="34" charset="0"/>
              </a:rPr>
              <a:t>Välkommen!</a:t>
            </a:r>
            <a:endParaRPr lang="sv-SE" sz="3200" dirty="0">
              <a:latin typeface="Avenir Next LT Pro" panose="020B0504020202020204" pitchFamily="34" charset="0"/>
            </a:endParaRP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CD88EA3C-B7AB-4AF0-289F-F9DBB7905F8A}"/>
              </a:ext>
            </a:extLst>
          </p:cNvPr>
          <p:cNvSpPr>
            <a:spLocks/>
          </p:cNvSpPr>
          <p:nvPr/>
        </p:nvSpPr>
        <p:spPr>
          <a:xfrm>
            <a:off x="1358245" y="2255436"/>
            <a:ext cx="1954737" cy="228107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Placera porträttbild här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D1BEFBAE-D294-3781-2578-DCFF9F2D1B5B}"/>
              </a:ext>
            </a:extLst>
          </p:cNvPr>
          <p:cNvSpPr/>
          <p:nvPr/>
        </p:nvSpPr>
        <p:spPr>
          <a:xfrm rot="5400000" flipH="1">
            <a:off x="3406140" y="1803712"/>
            <a:ext cx="45719" cy="6057264"/>
          </a:xfrm>
          <a:prstGeom prst="rect">
            <a:avLst/>
          </a:prstGeom>
          <a:solidFill>
            <a:srgbClr val="821B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D5436E3B-63F3-4999-D876-DD3A8B619A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6637" y="8963196"/>
            <a:ext cx="1344724" cy="651429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53D19C80-EC92-23F3-1627-B0B7614E21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4487" y="2255436"/>
            <a:ext cx="2878495" cy="2281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15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-tem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</TotalTime>
  <Words>197</Words>
  <Application>Microsoft Office PowerPoint</Application>
  <PresentationFormat>A4 (210 x 297 mm)</PresentationFormat>
  <Paragraphs>18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Avenir Next LT Pro</vt:lpstr>
      <vt:lpstr>Avenir Next LT Pro Demi</vt:lpstr>
      <vt:lpstr>Office-tema</vt:lpstr>
      <vt:lpstr>Äldreboendet Poesin bjuder in till öppet hus &amp; föreläsning;  Kost och träning för äldre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Mimi Setréus</dc:creator>
  <cp:lastModifiedBy>Susanna Engström</cp:lastModifiedBy>
  <cp:revision>17</cp:revision>
  <dcterms:created xsi:type="dcterms:W3CDTF">2024-10-31T10:41:57Z</dcterms:created>
  <dcterms:modified xsi:type="dcterms:W3CDTF">2024-12-03T12:57:16Z</dcterms:modified>
</cp:coreProperties>
</file>