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sldIdLst>
    <p:sldId id="256" r:id="rId6"/>
  </p:sldIdLst>
  <p:sldSz cx="9144000" cy="6858000" type="screen4x3"/>
  <p:notesSz cx="7559675" cy="10691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7A9E3C9-D10E-4CDE-B43F-EDA90CBBEE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80E43E-2663-4C4B-AE1A-D97BBF4969C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7E3E32-7079-483D-86F3-CCE80D52357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52316F2-C2F3-41D2-8588-16D1E0A72BA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sv-S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indent="0">
              <a:spcBef>
                <a:spcPts val="1417"/>
              </a:spcBef>
              <a:buNone/>
            </a:pPr>
            <a:endParaRPr lang="sv-S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66A2C7-485B-486B-85FD-B0B9C720CE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1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30E2C46-ABE6-458C-A346-734557634700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sldNum" idx="2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A92EC3C-BD5E-4AF2-83B4-942102D5A538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sldNum" idx="3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B5D2740-DF3F-437E-961C-27A5FC581CC3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sldNum" idx="4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0A6A1D1-1AF7-4EBD-AFB9-4007839C586F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5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5E2E78D-655A-4439-88FF-ED0A74FEAFC4}" type="slidenum">
              <a:rPr lang="sv-SE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sv-S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SH large.Jpeg" descr="SSH large.Jpeg"/>
          <p:cNvPicPr/>
          <p:nvPr/>
        </p:nvPicPr>
        <p:blipFill>
          <a:blip r:embed="rId2"/>
          <a:srcRect t="35494" b="35494"/>
          <a:stretch/>
        </p:blipFill>
        <p:spPr>
          <a:xfrm flipH="1">
            <a:off x="18000" y="0"/>
            <a:ext cx="9126000" cy="1724040"/>
          </a:xfrm>
          <a:prstGeom prst="rect">
            <a:avLst/>
          </a:prstGeom>
          <a:noFill/>
          <a:ln w="12600">
            <a:noFill/>
          </a:ln>
        </p:spPr>
      </p:pic>
      <p:pic>
        <p:nvPicPr>
          <p:cNvPr id="46" name="Bokmärke_ikon_pink.png" descr="Bokmärke_ikon_pink.png"/>
          <p:cNvPicPr/>
          <p:nvPr/>
        </p:nvPicPr>
        <p:blipFill>
          <a:blip r:embed="rId3"/>
          <a:stretch/>
        </p:blipFill>
        <p:spPr>
          <a:xfrm>
            <a:off x="7445160" y="-1530720"/>
            <a:ext cx="1399320" cy="3016080"/>
          </a:xfrm>
          <a:prstGeom prst="rect">
            <a:avLst/>
          </a:prstGeom>
          <a:noFill/>
          <a:ln w="12600">
            <a:noFill/>
          </a:ln>
        </p:spPr>
      </p:pic>
      <p:sp>
        <p:nvSpPr>
          <p:cNvPr id="47" name="textruta 11"/>
          <p:cNvSpPr/>
          <p:nvPr/>
        </p:nvSpPr>
        <p:spPr>
          <a:xfrm>
            <a:off x="7235640" y="650520"/>
            <a:ext cx="1793160" cy="455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v-SE" sz="1200" b="0" u="none" strike="noStrike">
                <a:solidFill>
                  <a:srgbClr val="821B36"/>
                </a:solidFill>
                <a:effectLst/>
                <a:uFillTx/>
                <a:latin typeface="Avenir Next Regular"/>
                <a:ea typeface="Avenir Next Regular"/>
              </a:rPr>
              <a:t>Vallgossen</a:t>
            </a:r>
            <a:endParaRPr lang="sv-S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v-SE" sz="1200" b="0" u="none" strike="noStrike">
                <a:solidFill>
                  <a:srgbClr val="821B36"/>
                </a:solidFill>
                <a:effectLst/>
                <a:uFillTx/>
                <a:latin typeface="Avenir Next Regular"/>
                <a:ea typeface="Avenir Next Regular"/>
              </a:rPr>
              <a:t>Aktiviteter</a:t>
            </a:r>
            <a:endParaRPr lang="sv-S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Vecka 1"/>
          <p:cNvSpPr/>
          <p:nvPr/>
        </p:nvSpPr>
        <p:spPr>
          <a:xfrm>
            <a:off x="7418520" y="255240"/>
            <a:ext cx="1427040" cy="409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sv-SE" sz="2100" b="0" u="none" strike="noStrike">
                <a:solidFill>
                  <a:srgbClr val="821B36"/>
                </a:solidFill>
                <a:effectLst/>
                <a:uFillTx/>
                <a:latin typeface="Avenir Next Medium"/>
                <a:ea typeface="Avenir Next Medium"/>
              </a:rPr>
              <a:t>Vecka 28</a:t>
            </a:r>
            <a:endParaRPr lang="sv-SE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Bildobjekt 48"/>
          <p:cNvPicPr/>
          <p:nvPr/>
        </p:nvPicPr>
        <p:blipFill>
          <a:blip r:embed="rId4">
            <a:alphaModFix amt="0"/>
          </a:blip>
          <a:srcRect l="9984" t="2949" r="44395" b="2261"/>
          <a:stretch/>
        </p:blipFill>
        <p:spPr>
          <a:xfrm>
            <a:off x="3960000" y="1978200"/>
            <a:ext cx="1217520" cy="48369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0" name="Tabell 3"/>
          <p:cNvGraphicFramePr/>
          <p:nvPr/>
        </p:nvGraphicFramePr>
        <p:xfrm>
          <a:off x="-11454480" y="-370800"/>
          <a:ext cx="9144000" cy="12898800"/>
        </p:xfrm>
        <a:graphic>
          <a:graphicData uri="http://schemas.openxmlformats.org/drawingml/2006/table">
            <a:tbl>
              <a:tblPr/>
              <a:tblGrid>
                <a:gridCol w="139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9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MÅNDAG 16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TISDAG 17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ONSDAG 18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TORSDAG 19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FREDAG 20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LÖRDAG 21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SÖNDAG 22</a:t>
                      </a: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11.00-11.30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11.00-11.30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11.00-11.45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11.00-11.45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Rörelseglädje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 med USK 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Rörelseglädje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 med USK 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Bingo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Öppen träning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Midsommarafton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Midsommar-dagen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13.30-15.10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14.00-15.00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13.30-15.30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14.00-15.00</a:t>
                      </a: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4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Midsommardröm i fattighuset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Vackra och rörande berättelse om ett småländskt fattighus och dess invånare. Pjäsen har karaktäriserats son ett lyriskt mellanspel i Lagerkvists dramatiska produktion och som ett litet poetiskt mästerverk.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Allsång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Med Tua och Jonas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Orangeriet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Vi klär midsommar-stången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Med ung omsorg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Parken/ orangeriet vid regn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 firande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Med folkdans från den Akademiska Danslaget i Stockholm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Parken/ runt Midsommarstång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v-SE" sz="1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(vid regn i aulan Magnus Huss)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Bahnschrift"/>
                        <a:ea typeface="Bahnschrift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" name="Aktivitetsansvariga  Namn Namnsson Mobil xxx-xxx xx xx Namn Namnsson  Mobil xxx-xxx xx xx…"/>
          <p:cNvSpPr/>
          <p:nvPr/>
        </p:nvSpPr>
        <p:spPr>
          <a:xfrm>
            <a:off x="34920" y="6480000"/>
            <a:ext cx="6321240" cy="33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60000"/>
              </a:lnSpc>
              <a:tabLst>
                <a:tab pos="0" algn="l"/>
              </a:tabLst>
            </a:pPr>
            <a:r>
              <a:rPr lang="sv-SE" sz="900" b="1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Aktivitetsansvariga  Carina Burman</a:t>
            </a:r>
            <a:r>
              <a:rPr lang="sv-SE" sz="900" b="0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 Mobil 073-917- 74 48  </a:t>
            </a:r>
            <a:r>
              <a:rPr lang="sv-SE" sz="900" b="1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 Astrid Wildner Wybert  </a:t>
            </a:r>
            <a:r>
              <a:rPr lang="sv-SE" sz="900" b="0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Mobil 072-468-99 88</a:t>
            </a:r>
            <a:endParaRPr lang="sv-SE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pos="0" algn="l"/>
              </a:tabLst>
            </a:pPr>
            <a:endParaRPr lang="sv-SE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pos="0" algn="l"/>
              </a:tabLst>
            </a:pPr>
            <a:r>
              <a:rPr lang="sv-SE" sz="900" b="0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e-post: Aktivitetsansvariga-</a:t>
            </a:r>
            <a:r>
              <a:rPr lang="sv-SE" sz="900" b="0" u="sng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vo@</a:t>
            </a:r>
            <a:r>
              <a:rPr lang="sv-SE" sz="900" b="0" u="none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Stockholmssjukhem</a:t>
            </a:r>
            <a:r>
              <a:rPr lang="sv-SE" sz="900" b="0" u="sng" strike="noStrik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.se</a:t>
            </a:r>
            <a:endParaRPr lang="sv-SE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Frihandsfigur: Form 51"/>
          <p:cNvSpPr/>
          <p:nvPr/>
        </p:nvSpPr>
        <p:spPr>
          <a:xfrm>
            <a:off x="9180000" y="2520000"/>
            <a:ext cx="360" cy="502920"/>
          </a:xfrm>
          <a:custGeom>
            <a:avLst/>
            <a:gdLst>
              <a:gd name="textAreaLeft" fmla="*/ 0 w 360"/>
              <a:gd name="textAreaRight" fmla="*/ 46080 w 360"/>
              <a:gd name="textAreaTop" fmla="*/ 0 h 502920"/>
              <a:gd name="textAreaBottom" fmla="*/ 505440 h 502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sv-SE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graphicFrame>
        <p:nvGraphicFramePr>
          <p:cNvPr id="53" name="Tabell 1"/>
          <p:cNvGraphicFramePr/>
          <p:nvPr/>
        </p:nvGraphicFramePr>
        <p:xfrm>
          <a:off x="-23760" y="1729800"/>
          <a:ext cx="9167760" cy="5749380"/>
        </p:xfrm>
        <a:graphic>
          <a:graphicData uri="http://schemas.openxmlformats.org/drawingml/2006/table">
            <a:tbl>
              <a:tblPr/>
              <a:tblGrid>
                <a:gridCol w="127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3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MÅNDAG 7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TISDAG 8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ONSDAG 9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TORSDAG 10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FREDAG 11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LÖRDAG 12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SÖNDAG 13</a:t>
                      </a:r>
                      <a:endParaRPr lang="sv-SE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lang="sv-SE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9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9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Bingo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Aktivitetsrummet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Öppen träning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Aktivitetsrummet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9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lang="sv-SE" sz="8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13.30-15.00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14.00-14.45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13.30-15.00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Bakstuga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425"/>
                        </a:spcAft>
                        <a:tabLst>
                          <a:tab pos="0" algn="l"/>
                        </a:tabLst>
                      </a:pPr>
                      <a:r>
                        <a:rPr lang="sv-SE" sz="9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Vi bakar en tigerkaka och fikar </a:t>
                      </a: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425"/>
                        </a:spcAft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425"/>
                        </a:spcAft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7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7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7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7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Kultur Bio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Det magiska huset 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Det magiska huset är en webbserie skapad av Unga Operan där unga, i eller utanför skolan, kan besöka och upptäcka Operahuset.</a:t>
                      </a: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Sommarcafé</a:t>
                      </a: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Orangeriet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1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Dansbana</a:t>
                      </a: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Vån 7 , Vån 6 söder, Vån 5, Vån 3 och YD.</a:t>
                      </a: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1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Fredagsdrink</a:t>
                      </a: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Sommardrink</a:t>
                      </a: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Orangeriet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6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Ung omsorg</a:t>
                      </a:r>
                      <a:endParaRPr lang="sv-S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9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Måla naglar/ Land och stad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9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sv-SE" sz="105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lang="sv-SE" sz="10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sv-SE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20"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Bahnschrift"/>
                        <a:ea typeface="Bahnschrift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4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4" name="Logotyp_SSH_RGB-2.png 2" descr="Logotyp_SSH_RGB-2.png"/>
          <p:cNvPicPr/>
          <p:nvPr/>
        </p:nvPicPr>
        <p:blipFill>
          <a:blip r:embed="rId5"/>
          <a:stretch/>
        </p:blipFill>
        <p:spPr>
          <a:xfrm>
            <a:off x="7804800" y="6483960"/>
            <a:ext cx="1219320" cy="257760"/>
          </a:xfrm>
          <a:prstGeom prst="rect">
            <a:avLst/>
          </a:prstGeom>
          <a:noFill/>
          <a:ln w="1260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3028</TotalTime>
  <Words>319</Words>
  <Application>Microsoft Office PowerPoint</Application>
  <PresentationFormat>Bildspel på skärmen (4:3)</PresentationFormat>
  <Paragraphs>211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</vt:i4>
      </vt:variant>
    </vt:vector>
  </HeadingPairs>
  <TitlesOfParts>
    <vt:vector size="15" baseType="lpstr">
      <vt:lpstr>Arial</vt:lpstr>
      <vt:lpstr>Avenir Book</vt:lpstr>
      <vt:lpstr>Avenir Next Medium</vt:lpstr>
      <vt:lpstr>Avenir Next Regular</vt:lpstr>
      <vt:lpstr>Bahnschrift</vt:lpstr>
      <vt:lpstr>Calibri</vt:lpstr>
      <vt:lpstr>Symbol</vt:lpstr>
      <vt:lpstr>Times New Roman</vt:lpstr>
      <vt:lpstr>Wingdings</vt:lpstr>
      <vt:lpstr>Aktivitetsschema_mån-sön_Vinter</vt:lpstr>
      <vt:lpstr>Aktivitetsschema_mån-sön_Vinter</vt:lpstr>
      <vt:lpstr>Aktivitetsschema_mån-sön_Vinter</vt:lpstr>
      <vt:lpstr>Aktivitetsschema_mån-sön_Vinter</vt:lpstr>
      <vt:lpstr>Aktivitetsschema_mån-sön_Vinter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Susanna Engström</dc:creator>
  <dc:description/>
  <cp:lastModifiedBy>Susanna Engström</cp:lastModifiedBy>
  <cp:revision>281</cp:revision>
  <cp:lastPrinted>2025-06-24T14:57:26Z</cp:lastPrinted>
  <dcterms:modified xsi:type="dcterms:W3CDTF">2025-07-02T07:45:13Z</dcterms:modified>
  <dc:language>sv-SE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Bildspel på skärmen (4:3)</vt:lpwstr>
  </property>
  <property fmtid="{D5CDD505-2E9C-101B-9397-08002B2CF9AE}" pid="3" name="Slides">
    <vt:r8>1</vt:r8>
  </property>
</Properties>
</file>