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FCF"/>
          </a:solidFill>
        </a:fill>
      </a:tcStyle>
    </a:wholeTbl>
    <a:band2H>
      <a:tcTxStyle/>
      <a:tcStyle>
        <a:tcBdr/>
        <a:fill>
          <a:solidFill>
            <a:srgbClr val="F4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9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aktivitetsansvariga-vo@Stockholmssjukhem.se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SH large.Jpeg" descr="SSH large.Jpeg"/>
          <p:cNvPicPr>
            <a:picLocks noChangeAspect="1"/>
          </p:cNvPicPr>
          <p:nvPr/>
        </p:nvPicPr>
        <p:blipFill>
          <a:blip r:embed="rId2"/>
          <a:srcRect t="35488" b="35488"/>
          <a:stretch>
            <a:fillRect/>
          </a:stretch>
        </p:blipFill>
        <p:spPr>
          <a:xfrm flipH="1">
            <a:off x="-250" y="-390955"/>
            <a:ext cx="9219012" cy="1783728"/>
          </a:xfrm>
          <a:prstGeom prst="rect">
            <a:avLst/>
          </a:prstGeom>
          <a:ln w="12700">
            <a:miter lim="400000"/>
          </a:ln>
        </p:spPr>
      </p:pic>
      <p:pic>
        <p:nvPicPr>
          <p:cNvPr id="95" name="Bokmärke_ikon_pink.png" descr="Bokmärke_ikon_pin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308" y="-1537864"/>
            <a:ext cx="1458919" cy="307572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ell 3"/>
          <p:cNvGraphicFramePr/>
          <p:nvPr>
            <p:extLst>
              <p:ext uri="{D42A27DB-BD31-4B8C-83A1-F6EECF244321}">
                <p14:modId xmlns:p14="http://schemas.microsoft.com/office/powerpoint/2010/main" val="1470168782"/>
              </p:ext>
            </p:extLst>
          </p:nvPr>
        </p:nvGraphicFramePr>
        <p:xfrm>
          <a:off x="27674" y="1406340"/>
          <a:ext cx="9116326" cy="545166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245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3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4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5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3499"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MÅNDAG 24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TISDAG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25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ONSDAG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26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TORSDAG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tx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bg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27</a:t>
                      </a:r>
                      <a:endParaRPr sz="1200" dirty="0">
                        <a:solidFill>
                          <a:schemeClr val="tx1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FREDAG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28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LÖRDAG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29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SÖNDAG</a:t>
                      </a:r>
                      <a:r>
                        <a:rPr lang="en-US" sz="1800" b="1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</a:t>
                      </a: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Avenir Book"/>
                          <a:ea typeface="+mn-ea"/>
                          <a:cs typeface="+mn-cs"/>
                          <a:sym typeface="Calibri"/>
                        </a:rPr>
                        <a:t>30</a:t>
                      </a:r>
                      <a:endParaRPr sz="1200" b="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54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</a:t>
                      </a:r>
                      <a:r>
                        <a:rPr lang="sv-SE" sz="140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1.00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10.30—12.00</a:t>
                      </a:r>
                      <a:endParaRPr sz="1400" b="0" dirty="0"/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</a:t>
                      </a:r>
                      <a:r>
                        <a:rPr lang="sv-SE"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3</a:t>
                      </a: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0—1</a:t>
                      </a:r>
                      <a:r>
                        <a:rPr lang="sv-SE"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2</a:t>
                      </a: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768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b="1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l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       Rörelseglädje</a:t>
                      </a:r>
                      <a:r>
                        <a:rPr lang="sv-SE" sz="1600" dirty="0"/>
                        <a:t>     </a:t>
                      </a:r>
                      <a:endParaRPr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</a:t>
                      </a:r>
                      <a:r>
                        <a:rPr dirty="0"/>
                        <a:t>: </a:t>
                      </a:r>
                      <a:endParaRPr lang="sv-SE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Andakt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i="0" dirty="0"/>
                        <a:t>Plats:</a:t>
                      </a:r>
                      <a:endParaRPr lang="sv-SE" sz="1600" b="1" i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Ateljén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Rörelseglädje </a:t>
                      </a:r>
                      <a:endParaRPr sz="1400" dirty="0">
                        <a:latin typeface="+mj-lt"/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r>
                        <a:rPr lang="sv-SE" sz="1600" dirty="0"/>
                        <a:t>             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  <a:r>
                        <a:rPr lang="sv-SE" sz="1600" b="1" dirty="0">
                          <a:solidFill>
                            <a:srgbClr val="FFC000"/>
                          </a:solidFill>
                        </a:rPr>
                        <a:t> 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   Aktivitet</a:t>
                      </a:r>
                      <a:endParaRPr lang="sv-SE" sz="2000" b="1" dirty="0">
                        <a:latin typeface="+mj-lt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sittgympa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600" b="1" dirty="0">
                          <a:latin typeface="+mj-lt"/>
                          <a:cs typeface="Times New Roman" panose="02020603050405020304" pitchFamily="18" charset="0"/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Egna</a:t>
                      </a:r>
                      <a:r>
                        <a:rPr lang="sv-SE" sz="1600" b="0" dirty="0"/>
                        <a:t>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aktiviteter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7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lang="sv-SE"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Avenir Next Medium"/>
                        </a:rPr>
                        <a:t>14.00—15.00</a:t>
                      </a:r>
                      <a:endParaRPr sz="1400" b="0" dirty="0">
                        <a:latin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14.00---15.00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627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dirty="0"/>
                        <a:t>Seniorglädje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dirty="0"/>
                        <a:t>13:30-16:30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Frågesport</a:t>
                      </a:r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/>
                        <a:t>Plats:</a:t>
                      </a:r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Samspel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>
                          <a:latin typeface="+mj-lt"/>
                        </a:rPr>
                        <a:t>Aktivitet</a:t>
                      </a:r>
                      <a:endParaRPr lang="sv-SE" sz="14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rgbClr val="FF0000"/>
                          </a:solidFill>
                        </a:rPr>
                        <a:t>Onsdagsmingel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sv-SE" sz="1600" b="1" dirty="0">
                          <a:solidFill>
                            <a:srgbClr val="00B050"/>
                          </a:solidFill>
                        </a:rPr>
                        <a:t>plan5,7,8</a:t>
                      </a:r>
                      <a:r>
                        <a:rPr lang="sv-SE" sz="1600" b="1" dirty="0"/>
                        <a:t>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Ateljén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R-korset  (plan6)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b="1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200" dirty="0">
                        <a:solidFill>
                          <a:srgbClr val="000000"/>
                        </a:solidFill>
                      </a:endParaRP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Bingo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Plats:</a:t>
                      </a:r>
                      <a:endParaRPr lang="sv-SE" sz="1600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Ateljén</a:t>
                      </a:r>
                      <a:endParaRPr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rgbClr val="FF0000"/>
                          </a:solidFill>
                        </a:rPr>
                        <a:t>Fredagsmingel</a:t>
                      </a:r>
                      <a:endParaRPr lang="sv-SE" sz="12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rgbClr val="00B050"/>
                          </a:solidFill>
                        </a:rPr>
                        <a:t>(plan 6)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Plats:</a:t>
                      </a:r>
                      <a:endParaRPr lang="sv-SE" sz="1600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Ateljén</a:t>
                      </a:r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1" dirty="0"/>
                        <a:t>Aktivitet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promenad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Plats: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Ute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Aktivitet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b="0" dirty="0">
                          <a:solidFill>
                            <a:schemeClr val="tx1"/>
                          </a:solidFill>
                        </a:rPr>
                        <a:t>Filmkväll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9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7" name="Logotyp_SSH_RGB-2.png" descr="Logotyp_SSH_RGB-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5308" y="6287180"/>
            <a:ext cx="1458919" cy="360002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extruta 11"/>
          <p:cNvSpPr txBox="1"/>
          <p:nvPr/>
        </p:nvSpPr>
        <p:spPr>
          <a:xfrm>
            <a:off x="7235676" y="650470"/>
            <a:ext cx="1852779" cy="7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MOSAIKEN</a:t>
            </a:r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X</a:t>
            </a:r>
            <a:endParaRPr sz="1400" dirty="0"/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sz="1600" dirty="0" err="1"/>
              <a:t>Aktiviteter</a:t>
            </a:r>
            <a:endParaRPr sz="1600" dirty="0"/>
          </a:p>
        </p:txBody>
      </p:sp>
      <p:sp>
        <p:nvSpPr>
          <p:cNvPr id="99" name="Vecka 1"/>
          <p:cNvSpPr txBox="1"/>
          <p:nvPr/>
        </p:nvSpPr>
        <p:spPr>
          <a:xfrm>
            <a:off x="7418650" y="255144"/>
            <a:ext cx="1486834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100">
                <a:solidFill>
                  <a:srgbClr val="821B36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 err="1"/>
              <a:t>Vecka</a:t>
            </a:r>
            <a:r>
              <a:rPr dirty="0"/>
              <a:t> </a:t>
            </a:r>
            <a:r>
              <a:rPr lang="sv-SE" dirty="0"/>
              <a:t>48</a:t>
            </a:r>
            <a:endParaRPr dirty="0"/>
          </a:p>
        </p:txBody>
      </p:sp>
      <p:sp>
        <p:nvSpPr>
          <p:cNvPr id="100" name="Aktivitetsansvariga  Namn Namnsson Mobil xxx-xxx xx xx Namn Namnsson  Mobil xxx-xxx xx xx…"/>
          <p:cNvSpPr txBox="1"/>
          <p:nvPr/>
        </p:nvSpPr>
        <p:spPr>
          <a:xfrm>
            <a:off x="44521" y="6304621"/>
            <a:ext cx="3370470" cy="5669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endParaRPr lang="sv-SE" sz="1400" dirty="0"/>
          </a:p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 err="1"/>
              <a:t>Aktivitetsansvariga</a:t>
            </a:r>
            <a:r>
              <a:rPr sz="1200" dirty="0"/>
              <a:t> </a:t>
            </a:r>
            <a:r>
              <a:rPr lang="sv-SE" sz="1200" dirty="0"/>
              <a:t> Ahlam </a:t>
            </a:r>
            <a:r>
              <a:rPr sz="1200" b="0" dirty="0"/>
              <a:t> Mobil </a:t>
            </a:r>
            <a:r>
              <a:rPr lang="sv-SE" sz="1200" dirty="0"/>
              <a:t>072</a:t>
            </a:r>
            <a:r>
              <a:rPr sz="1200" b="0" dirty="0"/>
              <a:t>-</a:t>
            </a:r>
            <a:r>
              <a:rPr lang="sv-SE" sz="1200" b="0" dirty="0"/>
              <a:t>606</a:t>
            </a:r>
            <a:r>
              <a:rPr sz="1200" b="0" dirty="0"/>
              <a:t> </a:t>
            </a:r>
            <a:r>
              <a:rPr lang="sv-SE" sz="1200" b="0" dirty="0"/>
              <a:t>00</a:t>
            </a:r>
            <a:r>
              <a:rPr sz="1200" b="0" dirty="0"/>
              <a:t> </a:t>
            </a:r>
            <a:r>
              <a:rPr lang="sv-SE" sz="1200" b="0" dirty="0"/>
              <a:t>08</a:t>
            </a:r>
            <a:r>
              <a:rPr sz="1200" b="0" dirty="0"/>
              <a:t> </a:t>
            </a:r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endParaRPr sz="1200" b="0" dirty="0"/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/>
              <a:t>e-post: </a:t>
            </a:r>
            <a:r>
              <a:rPr lang="sv-SE" sz="1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Ahlam.saidhassan@stockholmssjukhem.se</a:t>
            </a:r>
            <a:endParaRPr sz="1200"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5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1708</TotalTime>
  <Words>200</Words>
  <Application>Microsoft Office PowerPoint</Application>
  <PresentationFormat>Bildspel på skärmen (4:3)</PresentationFormat>
  <Paragraphs>91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Medium</vt:lpstr>
      <vt:lpstr>Bahnschrift</vt:lpstr>
      <vt:lpstr>Calibri</vt:lpstr>
      <vt:lpstr>Aktivitetsschema_mån-sön_Vinter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Susanna Engström</dc:creator>
  <cp:lastModifiedBy>Susanna Engström</cp:lastModifiedBy>
  <cp:revision>132</cp:revision>
  <cp:lastPrinted>2025-03-10T08:04:33Z</cp:lastPrinted>
  <dcterms:modified xsi:type="dcterms:W3CDTF">2025-11-24T08:07:39Z</dcterms:modified>
</cp:coreProperties>
</file>