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ktivitetsansvariga-vo@Stockholmssjukhem.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0" y="-428973"/>
            <a:ext cx="9219012" cy="1783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461191920"/>
              </p:ext>
            </p:extLst>
          </p:nvPr>
        </p:nvGraphicFramePr>
        <p:xfrm>
          <a:off x="0" y="1354756"/>
          <a:ext cx="9144000" cy="5539990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246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8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3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72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0820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4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5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6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7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8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9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j-lt"/>
                          <a:ea typeface="+mn-ea"/>
                          <a:cs typeface="+mn-cs"/>
                          <a:sym typeface="Calibri"/>
                        </a:rPr>
                        <a:t>SÖNDAG 10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816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5575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600" b="1" dirty="0">
                        <a:solidFill>
                          <a:srgbClr val="C0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Högläsning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0" i="0" dirty="0"/>
                        <a:t>Bild/Konst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>
                          <a:solidFill>
                            <a:sysClr val="windowText" lastClr="000000"/>
                          </a:solidFill>
                        </a:rPr>
                        <a:t>Ateljén</a:t>
                      </a:r>
                      <a:endParaRPr lang="sv-SE" sz="1100" b="1" i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i="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1" dirty="0">
                        <a:solidFill>
                          <a:srgbClr val="FFC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399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14.00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13.30—16.00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13.30---16.00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13975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Frågesport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6 Mitt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13-16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Allsång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Plats</a:t>
                      </a:r>
                      <a:r>
                        <a:rPr lang="sv-SE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Samspel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Våningarna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rgbClr val="FF0000"/>
                          </a:solidFill>
                        </a:rPr>
                        <a:t>(R-korset)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</a:t>
                      </a:r>
                      <a:r>
                        <a:rPr lang="sv-SE" sz="1400" dirty="0"/>
                        <a:t>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/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Våningarna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Fredagsmingel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1" dirty="0">
                          <a:latin typeface="+mj-lt"/>
                        </a:rPr>
                        <a:t>Ung Omsorg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0" dirty="0" err="1">
                          <a:latin typeface="+mj-lt"/>
                        </a:rPr>
                        <a:t>Musikqviz</a:t>
                      </a:r>
                      <a:endParaRPr lang="sv-SE" sz="1200" b="0" dirty="0">
                        <a:latin typeface="+mj-lt"/>
                      </a:endParaRP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200" b="0" dirty="0">
                          <a:latin typeface="+mj-lt"/>
                        </a:rPr>
                        <a:t>Med </a:t>
                      </a:r>
                      <a:r>
                        <a:rPr lang="sv-SE" sz="1200" b="0" dirty="0" err="1">
                          <a:latin typeface="+mj-lt"/>
                        </a:rPr>
                        <a:t>vårtema</a:t>
                      </a:r>
                      <a:endParaRPr lang="sv-SE" sz="1200" b="0" dirty="0">
                        <a:latin typeface="+mj-lt"/>
                      </a:endParaRP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Våningen Mitt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1" dirty="0">
                          <a:solidFill>
                            <a:schemeClr val="tx1"/>
                          </a:solidFill>
                        </a:rPr>
                        <a:t>Ung omsorg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</a:rPr>
                        <a:t>Samtal om våren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 Mitt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5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19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4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2423</TotalTime>
  <Words>197</Words>
  <Application>Microsoft Office PowerPoint</Application>
  <PresentationFormat>Bildspel på skärmen (4:3)</PresentationFormat>
  <Paragraphs>95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Annelie Kvist</cp:lastModifiedBy>
  <cp:revision>198</cp:revision>
  <cp:lastPrinted>2026-03-16T07:34:17Z</cp:lastPrinted>
  <dcterms:modified xsi:type="dcterms:W3CDTF">2026-04-30T13:54:31Z</dcterms:modified>
</cp:coreProperties>
</file>