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sldIdLst>
    <p:sldId id="256" r:id="rId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F6B3DC8-CA61-4334-AB43-3A13C685DDFB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54903A-4360-49E5-BE3C-A5DD6ADBF41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2BD29D-9AF3-4433-8B30-5D7B9F6B236F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6AD460C-27C6-450B-B8AC-AB1C9CF27BA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508320"/>
            <a:ext cx="817956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BFEB66-1FAE-46DA-A896-14B84005DA09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1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2C2C378-00D2-49EC-A0F1-02E7C07FFF99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2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B2100F-9B9B-4A9E-8DB3-D10576B9BFBE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3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FB22E72-77EA-4022-A58C-6C4DDF58B6AD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4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AAD1312-B6C1-4904-AE6E-E02A33DB60C1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683640"/>
            <a:ext cx="81795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5"/>
          </p:nvPr>
        </p:nvSpPr>
        <p:spPr>
          <a:xfrm>
            <a:off x="8428320" y="6414840"/>
            <a:ext cx="198720" cy="188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B0FE439-3665-4A60-B9F8-28C03770D895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SH large.Jpeg" descr="SSH large.Jpeg"/>
          <p:cNvPicPr/>
          <p:nvPr/>
        </p:nvPicPr>
        <p:blipFill>
          <a:blip r:embed="rId1"/>
          <a:srcRect l="0" t="35494" r="0" b="35494"/>
          <a:stretch/>
        </p:blipFill>
        <p:spPr>
          <a:xfrm flipH="1">
            <a:off x="18000" y="0"/>
            <a:ext cx="9126000" cy="1724040"/>
          </a:xfrm>
          <a:prstGeom prst="rect">
            <a:avLst/>
          </a:prstGeom>
          <a:noFill/>
          <a:ln w="12600">
            <a:noFill/>
          </a:ln>
        </p:spPr>
      </p:pic>
      <p:pic>
        <p:nvPicPr>
          <p:cNvPr id="46" name="Bokmärke_ikon_pink.png" descr="Bokmärke_ikon_pink.png"/>
          <p:cNvPicPr/>
          <p:nvPr/>
        </p:nvPicPr>
        <p:blipFill>
          <a:blip r:embed="rId2"/>
          <a:stretch/>
        </p:blipFill>
        <p:spPr>
          <a:xfrm>
            <a:off x="7445160" y="-1530720"/>
            <a:ext cx="1399320" cy="3016080"/>
          </a:xfrm>
          <a:prstGeom prst="rect">
            <a:avLst/>
          </a:prstGeom>
          <a:noFill/>
          <a:ln w="12600">
            <a:noFill/>
          </a:ln>
        </p:spPr>
      </p:pic>
      <p:sp>
        <p:nvSpPr>
          <p:cNvPr id="47" name="textruta 11"/>
          <p:cNvSpPr/>
          <p:nvPr/>
        </p:nvSpPr>
        <p:spPr>
          <a:xfrm>
            <a:off x="7235640" y="650520"/>
            <a:ext cx="1793160" cy="455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1200" strike="noStrike" u="none">
                <a:solidFill>
                  <a:srgbClr val="821b36"/>
                </a:solidFill>
                <a:effectLst/>
                <a:uFillTx/>
                <a:latin typeface="Avenir Next Regular"/>
                <a:ea typeface="Avenir Next Regular"/>
              </a:rPr>
              <a:t>Vallgossen</a:t>
            </a:r>
            <a:endParaRPr b="0" lang="sv-SE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1200" strike="noStrike" u="none">
                <a:solidFill>
                  <a:srgbClr val="821b36"/>
                </a:solidFill>
                <a:effectLst/>
                <a:uFillTx/>
                <a:latin typeface="Avenir Next Regular"/>
                <a:ea typeface="Avenir Next Regular"/>
              </a:rPr>
              <a:t>Aktiviteter</a:t>
            </a:r>
            <a:endParaRPr b="0" lang="sv-SE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Vecka 1"/>
          <p:cNvSpPr/>
          <p:nvPr/>
        </p:nvSpPr>
        <p:spPr>
          <a:xfrm>
            <a:off x="7418520" y="255240"/>
            <a:ext cx="1427040" cy="409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2100" strike="noStrike" u="none">
                <a:solidFill>
                  <a:srgbClr val="821b36"/>
                </a:solidFill>
                <a:effectLst/>
                <a:uFillTx/>
                <a:latin typeface="Avenir Next Medium"/>
                <a:ea typeface="Avenir Next Medium"/>
              </a:rPr>
              <a:t>Vecka 29</a:t>
            </a:r>
            <a:endParaRPr b="0" lang="sv-SE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3">
            <a:alphaModFix amt="0"/>
          </a:blip>
          <a:srcRect l="9984" t="2949" r="44395" b="2261"/>
          <a:stretch/>
        </p:blipFill>
        <p:spPr>
          <a:xfrm>
            <a:off x="3960000" y="1978200"/>
            <a:ext cx="1217520" cy="48369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0" name="Tabell 3"/>
          <p:cNvGraphicFramePr/>
          <p:nvPr/>
        </p:nvGraphicFramePr>
        <p:xfrm>
          <a:off x="-11454480" y="-370800"/>
          <a:ext cx="9143640" cy="12900600"/>
        </p:xfrm>
        <a:graphic>
          <a:graphicData uri="http://schemas.openxmlformats.org/drawingml/2006/table">
            <a:tbl>
              <a:tblPr/>
              <a:tblGrid>
                <a:gridCol w="1393560"/>
                <a:gridCol w="1295640"/>
                <a:gridCol w="1318320"/>
                <a:gridCol w="1326240"/>
                <a:gridCol w="1422360"/>
                <a:gridCol w="1349280"/>
                <a:gridCol w="1038600"/>
              </a:tblGrid>
              <a:tr h="538560"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MÅNDAG 16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TISDAG 17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ONSDAG 18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TORSDAG 19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FREDAG 20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LÖRDAG 21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SÖNDAG 22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</a:tr>
              <a:tr h="37440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11.00-11.30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11.00-11.30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11.00-11.45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11.00-11.45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71612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Rörelseglädje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 med USK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Rörelseglädje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 med USK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Bingo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Öppen träning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Midsommarafton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Midsommar-dagen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7440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13.30-15.10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14.00-15.00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13.30-15.30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14.00-15.00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3846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Bio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Midsommardröm i fattighuset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Vackra och rörande berättelse om ett småländskt fattighus och dess invånare. Pjäsen har karaktäriserats son ett lyriskt mellanspel i Lagerkvists dramatiska produktion och som ett litet poetiskt mästerverk.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Allsång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Med Tua och Jonas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Orangeriet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Vi klär midsommar-stången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Med ung omsorg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Parken/ orangeriet vid regn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 firande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Med folkdans från den Akademiska Danslaget i Stockholm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Parken/ runt Midsommarstång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(vid regn i aulan Magnus Huss)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71520"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0" rIns="72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ahnschrift"/>
                        <a:ea typeface="Bahnschrift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Aktivitetsansvariga  Namn Namnsson Mobil xxx-xxx xx xx Namn Namnsson  Mobil xxx-xxx xx xx…"/>
          <p:cNvSpPr/>
          <p:nvPr/>
        </p:nvSpPr>
        <p:spPr>
          <a:xfrm>
            <a:off x="34920" y="6480000"/>
            <a:ext cx="632124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t">
            <a:spAutoFit/>
          </a:bodyPr>
          <a:p>
            <a:pPr>
              <a:lnSpc>
                <a:spcPct val="60000"/>
              </a:lnSpc>
              <a:tabLst>
                <a:tab algn="l" pos="0"/>
              </a:tabLst>
            </a:pPr>
            <a:r>
              <a:rPr b="1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Aktivitetsansvariga  Carina Burman</a:t>
            </a:r>
            <a:r>
              <a:rPr b="0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 Mobil 073-917- 74 48  </a:t>
            </a:r>
            <a:r>
              <a:rPr b="1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 Astrid Wildner Wybert  </a:t>
            </a:r>
            <a:r>
              <a:rPr b="0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Mobil 072-468-99 88</a:t>
            </a:r>
            <a:endParaRPr b="0" lang="sv-S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</a:tabLst>
            </a:pPr>
            <a:endParaRPr b="0" lang="sv-S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</a:tabLst>
            </a:pPr>
            <a:r>
              <a:rPr b="0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e-post: Aktivitetsansvariga-</a:t>
            </a:r>
            <a:r>
              <a:rPr b="0" lang="sv-SE" sz="900" strike="noStrike" u="sng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vo@</a:t>
            </a:r>
            <a:r>
              <a:rPr b="0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Stockholmssjukhem</a:t>
            </a:r>
            <a:r>
              <a:rPr b="0" lang="sv-SE" sz="900" strike="noStrike" u="sng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.se</a:t>
            </a:r>
            <a:endParaRPr b="0" lang="sv-S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9180000" y="2520000"/>
            <a:ext cx="360" cy="502920"/>
          </a:xfrm>
          <a:custGeom>
            <a:avLst/>
            <a:gdLst>
              <a:gd name="textAreaLeft" fmla="*/ 0 w 360"/>
              <a:gd name="textAreaRight" fmla="*/ 46080 w 360"/>
              <a:gd name="textAreaTop" fmla="*/ 0 h 502920"/>
              <a:gd name="textAreaBottom" fmla="*/ 505440 h 502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graphicFrame>
        <p:nvGraphicFramePr>
          <p:cNvPr id="53" name="Tabell 1"/>
          <p:cNvGraphicFramePr/>
          <p:nvPr/>
        </p:nvGraphicFramePr>
        <p:xfrm>
          <a:off x="-23760" y="1729800"/>
          <a:ext cx="9167400" cy="5614920"/>
        </p:xfrm>
        <a:graphic>
          <a:graphicData uri="http://schemas.openxmlformats.org/drawingml/2006/table">
            <a:tbl>
              <a:tblPr/>
              <a:tblGrid>
                <a:gridCol w="1272600"/>
                <a:gridCol w="1263600"/>
                <a:gridCol w="1376280"/>
                <a:gridCol w="1496880"/>
                <a:gridCol w="1391400"/>
                <a:gridCol w="983520"/>
                <a:gridCol w="1383480"/>
              </a:tblGrid>
              <a:tr h="276120"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MÅNDAG 14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TISDAG 15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ONSDAG 16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TORSDAG 17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FREDAG 18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LÖRDAG 19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SÖNDAG 20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</a:tr>
              <a:tr h="36072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b="0" lang="sv-SE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60992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Bingo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Aktivitetsrummet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Öppen träning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Aktivitetsrummet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Rörelseglädje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6072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14.00-14.45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50740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Våffelfest 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425"/>
                        </a:spcAft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Vi firar kronprinsessans Födelsedag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425"/>
                        </a:spcAft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4"/>
                        </a:spcBef>
                        <a:spcAft>
                          <a:spcPts val="425"/>
                        </a:spcAft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Orangeriet/Parken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Kultur Bio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Det magiska huset 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Det magiska huset är en webbserie skapad av Unga Operan där unga, i eller utanför skolan, kan besöka och upptäcka Operahuset.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Sommarcafé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Dansbana</a:t>
                      </a: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Vån 6 norr, Vån 4 och YD.</a:t>
                      </a: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Fredagsdrink</a:t>
                      </a: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Sommardrink</a:t>
                      </a: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58920"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0" rIns="7200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ahnschrift"/>
                        <a:ea typeface="Bahnschrift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4" name="Logotyp_SSH_RGB-2.png 2" descr="Logotyp_SSH_RGB-2.png"/>
          <p:cNvPicPr/>
          <p:nvPr/>
        </p:nvPicPr>
        <p:blipFill>
          <a:blip r:embed="rId4"/>
          <a:stretch/>
        </p:blipFill>
        <p:spPr>
          <a:xfrm>
            <a:off x="7804800" y="6483960"/>
            <a:ext cx="1219320" cy="257760"/>
          </a:xfrm>
          <a:prstGeom prst="rect">
            <a:avLst/>
          </a:prstGeom>
          <a:noFill/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3039</TotalTime>
  <Application>LibreOffice/25.2.4.3$Windows_X86_64 LibreOffice_project/33e196637044ead23f5c3226cde09b47731f7e27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Susanna Engström</dc:creator>
  <dc:description/>
  <dc:language>sv-SE</dc:language>
  <cp:lastModifiedBy/>
  <cp:lastPrinted>2025-07-01T15:13:49Z</cp:lastPrinted>
  <dcterms:modified xsi:type="dcterms:W3CDTF">2025-07-01T15:18:50Z</dcterms:modified>
  <cp:revision>282</cp:revision>
  <dc:subject/>
  <dc:title>PowerPoint-presentation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Bildspel på skärmen (4:3)</vt:lpwstr>
  </property>
  <property fmtid="{D5CDD505-2E9C-101B-9397-08002B2CF9AE}" pid="3" name="Slides">
    <vt:r8>1</vt:r8>
  </property>
</Properties>
</file>