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ktivitetsansvariga-vo@Stockholmssjukhem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-37506" y="-363821"/>
            <a:ext cx="9219012" cy="1783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2580395988"/>
              </p:ext>
            </p:extLst>
          </p:nvPr>
        </p:nvGraphicFramePr>
        <p:xfrm>
          <a:off x="0" y="1406340"/>
          <a:ext cx="9187253" cy="545166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45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3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499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MÅNDAG 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22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 23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24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25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26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27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SÖNDAG</a:t>
                      </a:r>
                      <a:r>
                        <a:rPr lang="en-US" sz="1800" b="1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r>
                        <a:rPr lang="sv-SE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Avenir Book"/>
                          <a:ea typeface="+mn-ea"/>
                          <a:cs typeface="+mn-cs"/>
                          <a:sym typeface="Avenir Book"/>
                        </a:rPr>
                        <a:t>28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10.30—12.00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2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200" b="1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l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           Sittgympa</a:t>
                      </a:r>
                      <a:r>
                        <a:rPr lang="sv-SE" sz="1600" dirty="0"/>
                        <a:t>                </a:t>
                      </a:r>
                      <a:endParaRPr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Konst/Målning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Ateljén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sv-SE" sz="1600" b="1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sz="1600" dirty="0"/>
                        <a:t> </a:t>
                      </a:r>
                      <a:endParaRPr lang="sv-SE" sz="160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7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14.00—15.00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27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/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/>
                        <a:t>13:30-16:30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Frågesport</a:t>
                      </a:r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Plats:</a:t>
                      </a:r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Avenir Next Regular"/>
                        </a:rPr>
                        <a:t>H</a:t>
                      </a:r>
                      <a:r>
                        <a:rPr lang="sv-SE" sz="1400" b="0" i="0" u="none" strike="noStrike" cap="none" spc="0" baseline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Avenir Next Regular"/>
                        </a:rPr>
                        <a:t>östcafe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Aktivitet</a:t>
                      </a:r>
                      <a:endParaRPr lang="sv-SE" sz="1400" dirty="0"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solidFill>
                            <a:srgbClr val="FF0000"/>
                          </a:solidFill>
                          <a:latin typeface="+mj-lt"/>
                        </a:rPr>
                        <a:t>R-korset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200" dirty="0">
                        <a:solidFill>
                          <a:srgbClr val="000000"/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Bingo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  <a:endParaRPr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</a:rPr>
                        <a:t>Fredagsmingel</a:t>
                      </a:r>
                      <a:endParaRPr lang="sv-SE" sz="12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/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promenad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Ute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b="0" dirty="0">
                          <a:solidFill>
                            <a:schemeClr val="tx1"/>
                          </a:solidFill>
                        </a:rPr>
                        <a:t>Filmkväll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39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4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191</Words>
  <Application>Microsoft Office PowerPoint</Application>
  <PresentationFormat>Bildspel på skärmen (4:3)</PresentationFormat>
  <Paragraphs>89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Annelie Kvist</cp:lastModifiedBy>
  <cp:revision>127</cp:revision>
  <cp:lastPrinted>2025-03-10T08:04:33Z</cp:lastPrinted>
  <dcterms:modified xsi:type="dcterms:W3CDTF">2025-09-22T08:10:31Z</dcterms:modified>
</cp:coreProperties>
</file>