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ktivitetsansvariga-vo@Stockholmssjukhem.s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-250" y="-390955"/>
            <a:ext cx="9219012" cy="17837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Bokmärke_ikon_pink.png" descr="Bokmärke_ikon_pin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-1537864"/>
            <a:ext cx="1458919" cy="3075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2011205414"/>
              </p:ext>
            </p:extLst>
          </p:nvPr>
        </p:nvGraphicFramePr>
        <p:xfrm>
          <a:off x="10160" y="1406340"/>
          <a:ext cx="9133840" cy="545166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30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3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3499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05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06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07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08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09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10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SÖNDAG</a:t>
                      </a:r>
                      <a:r>
                        <a:rPr lang="en-US" sz="1800" b="1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Avenir Book"/>
                          <a:ea typeface="+mn-ea"/>
                          <a:cs typeface="+mn-cs"/>
                          <a:sym typeface="Calibri"/>
                        </a:rPr>
                        <a:t>11</a:t>
                      </a:r>
                      <a:endParaRPr sz="1200" b="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4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1.00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10.30—11.30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1.30</a:t>
                      </a:r>
                      <a:endParaRPr sz="1400" b="0" dirty="0"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68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l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       Rörelseglädje</a:t>
                      </a:r>
                      <a:r>
                        <a:rPr lang="sv-SE" sz="1600" dirty="0"/>
                        <a:t>    </a:t>
                      </a:r>
                      <a:endParaRPr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Andakt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 err="1"/>
                        <a:t>Ateljen</a:t>
                      </a:r>
                      <a:endParaRPr lang="sv-SE" sz="1400" b="0" i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Våningen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7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4.00-15.00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14.00—15.00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627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Frågesport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(Plan 6 Mitt)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13:30-16:30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Samspel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</a:t>
                      </a:r>
                      <a:r>
                        <a:rPr lang="sv-SE" sz="1400" dirty="0">
                          <a:latin typeface="+mj-lt"/>
                        </a:rPr>
                        <a:t>et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  <a:latin typeface="+mj-lt"/>
                        </a:rPr>
                        <a:t>Onsdagsmingel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5,7,8)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Ateljen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b="1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0000"/>
                          </a:solidFill>
                        </a:rPr>
                        <a:t>Bingo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Plats:</a:t>
                      </a:r>
                      <a:endParaRPr lang="sv-SE" sz="16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/>
                        <a:t>Ateljen</a:t>
                      </a:r>
                      <a:endParaRPr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</a:rPr>
                        <a:t>Fredagsmingel</a:t>
                      </a: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6)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rgbClr val="00B05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/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Film: enheten 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väljer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0" dirty="0">
                          <a:latin typeface="+mj-lt"/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Film: Vi hade</a:t>
                      </a:r>
                      <a:endParaRPr lang="sv-SE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Bahnschrift" panose="020B0502040204020203" pitchFamily="34" charset="0"/>
                        <a:ea typeface="+mn-ea"/>
                        <a:cs typeface="+mn-cs"/>
                        <a:sym typeface="Avenir Next Regular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iallafall tur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med vädret.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SVT Play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9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2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5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209</Words>
  <Application>Microsoft Office PowerPoint</Application>
  <PresentationFormat>Bildspel på skärmen (4:3)</PresentationFormat>
  <Paragraphs>96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Susanna Engström</cp:lastModifiedBy>
  <cp:revision>143</cp:revision>
  <cp:lastPrinted>2025-03-10T08:04:33Z</cp:lastPrinted>
  <dcterms:modified xsi:type="dcterms:W3CDTF">2026-01-08T07:01:08Z</dcterms:modified>
</cp:coreProperties>
</file>